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Lst>
  <p:sldSz cx="18288000" cy="10287000"/>
  <p:notesSz cx="6858000" cy="9144000"/>
  <p:embeddedFontLst>
    <p:embeddedFont>
      <p:font typeface="Old Standard" charset="1" panose="02040503050505020303"/>
      <p:regular r:id="rId6"/>
    </p:embeddedFont>
    <p:embeddedFont>
      <p:font typeface="Old Standard Bold" charset="1" panose="02040503050505020303"/>
      <p:regular r:id="rId7"/>
    </p:embeddedFont>
    <p:embeddedFont>
      <p:font typeface="Old Standard Italics" charset="1" panose="02040503050505090303"/>
      <p:regular r:id="rId8"/>
    </p:embeddedFont>
    <p:embeddedFont>
      <p:font typeface="Lato" charset="1" panose="020F0502020204030203"/>
      <p:regular r:id="rId9"/>
    </p:embeddedFont>
    <p:embeddedFont>
      <p:font typeface="Lato Bold" charset="1" panose="020F0802020204030203"/>
      <p:regular r:id="rId10"/>
    </p:embeddedFont>
    <p:embeddedFont>
      <p:font typeface="Lato Italics" charset="1" panose="020F0502020204030203"/>
      <p:regular r:id="rId11"/>
    </p:embeddedFont>
    <p:embeddedFont>
      <p:font typeface="Lato Bold Italics" charset="1" panose="020F0802020204030203"/>
      <p:regular r:id="rId12"/>
    </p:embeddedFont>
    <p:embeddedFont>
      <p:font typeface="Arimo" charset="1" panose="020B0604020202020204"/>
      <p:regular r:id="rId13"/>
    </p:embeddedFont>
    <p:embeddedFont>
      <p:font typeface="Arimo Bold" charset="1" panose="020B0704020202020204"/>
      <p:regular r:id="rId14"/>
    </p:embeddedFont>
    <p:embeddedFont>
      <p:font typeface="Arimo Italics" charset="1" panose="020B0604020202090204"/>
      <p:regular r:id="rId15"/>
    </p:embeddedFont>
    <p:embeddedFont>
      <p:font typeface="Arimo Bold Italics" charset="1" panose="020B07040202020902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jpe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jpeg" Type="http://schemas.openxmlformats.org/officeDocument/2006/relationships/image"/><Relationship Id="rId6" Target="../media/image24.png" Type="http://schemas.openxmlformats.org/officeDocument/2006/relationships/image"/><Relationship Id="rId7"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6.png" Type="http://schemas.openxmlformats.org/officeDocument/2006/relationships/image"/><Relationship Id="rId6"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0.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0.png" Type="http://schemas.openxmlformats.org/officeDocument/2006/relationships/image"/><Relationship Id="rId8"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2.png" Type="http://schemas.openxmlformats.org/officeDocument/2006/relationships/image"/><Relationship Id="rId6"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5.png" Type="http://schemas.openxmlformats.org/officeDocument/2006/relationships/image"/><Relationship Id="rId6" Target="../media/image20.png" Type="http://schemas.openxmlformats.org/officeDocument/2006/relationships/image"/><Relationship Id="rId7"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20.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grpSp>
        <p:nvGrpSpPr>
          <p:cNvPr name="Group 2" id="2"/>
          <p:cNvGrpSpPr/>
          <p:nvPr/>
        </p:nvGrpSpPr>
        <p:grpSpPr>
          <a:xfrm rot="0">
            <a:off x="2125266" y="-160734"/>
            <a:ext cx="14037469" cy="10608469"/>
            <a:chOff x="0" y="0"/>
            <a:chExt cx="18716625" cy="14144625"/>
          </a:xfrm>
        </p:grpSpPr>
        <p:pic>
          <p:nvPicPr>
            <p:cNvPr name="Picture 3" id="3"/>
            <p:cNvPicPr>
              <a:picLocks noChangeAspect="true"/>
            </p:cNvPicPr>
            <p:nvPr/>
          </p:nvPicPr>
          <p:blipFill>
            <a:blip r:embed="rId2">
              <a:alphaModFix amt="50000"/>
            </a:blip>
            <a:srcRect l="5945" t="0" r="5945" b="0"/>
            <a:stretch>
              <a:fillRect/>
            </a:stretch>
          </p:blipFill>
          <p:spPr>
            <a:xfrm>
              <a:off x="0" y="0"/>
              <a:ext cx="18716625" cy="14144625"/>
            </a:xfrm>
            <a:prstGeom prst="rect">
              <a:avLst/>
            </a:prstGeom>
          </p:spPr>
        </p:pic>
      </p:grpSp>
      <p:grpSp>
        <p:nvGrpSpPr>
          <p:cNvPr name="Group 4" id="4"/>
          <p:cNvGrpSpPr/>
          <p:nvPr/>
        </p:nvGrpSpPr>
        <p:grpSpPr>
          <a:xfrm rot="0">
            <a:off x="3377045" y="3953036"/>
            <a:ext cx="11572875" cy="2438710"/>
            <a:chOff x="0" y="0"/>
            <a:chExt cx="15430500" cy="3251613"/>
          </a:xfrm>
        </p:grpSpPr>
        <p:sp>
          <p:nvSpPr>
            <p:cNvPr name="TextBox 5" id="5"/>
            <p:cNvSpPr txBox="true"/>
            <p:nvPr/>
          </p:nvSpPr>
          <p:spPr>
            <a:xfrm rot="0">
              <a:off x="17318" y="-133350"/>
              <a:ext cx="15413182" cy="2277480"/>
            </a:xfrm>
            <a:prstGeom prst="rect">
              <a:avLst/>
            </a:prstGeom>
          </p:spPr>
          <p:txBody>
            <a:bodyPr anchor="t" rtlCol="false" tIns="0" lIns="0" bIns="0" rIns="0">
              <a:spAutoFit/>
            </a:bodyPr>
            <a:lstStyle/>
            <a:p>
              <a:pPr algn="ctr">
                <a:lnSpc>
                  <a:spcPts val="11780"/>
                </a:lnSpc>
              </a:pPr>
              <a:r>
                <a:rPr lang="en-US" sz="10612" spc="-318">
                  <a:solidFill>
                    <a:srgbClr val="FAFAFA"/>
                  </a:solidFill>
                  <a:latin typeface="Old Standard Bold"/>
                </a:rPr>
                <a:t>SHELF</a:t>
              </a:r>
            </a:p>
          </p:txBody>
        </p:sp>
        <p:sp>
          <p:nvSpPr>
            <p:cNvPr name="TextBox 6" id="6"/>
            <p:cNvSpPr txBox="true"/>
            <p:nvPr/>
          </p:nvSpPr>
          <p:spPr>
            <a:xfrm rot="0">
              <a:off x="0" y="2473689"/>
              <a:ext cx="15413182" cy="777925"/>
            </a:xfrm>
            <a:prstGeom prst="rect">
              <a:avLst/>
            </a:prstGeom>
          </p:spPr>
          <p:txBody>
            <a:bodyPr anchor="t" rtlCol="false" tIns="0" lIns="0" bIns="0" rIns="0">
              <a:spAutoFit/>
            </a:bodyPr>
            <a:lstStyle/>
            <a:p>
              <a:pPr algn="ctr">
                <a:lnSpc>
                  <a:spcPts val="4952"/>
                </a:lnSpc>
              </a:pPr>
              <a:r>
                <a:rPr lang="en-US" sz="3537" spc="707">
                  <a:solidFill>
                    <a:srgbClr val="FAFAFA"/>
                  </a:solidFill>
                  <a:latin typeface="Lato Bold"/>
                </a:rPr>
                <a:t>BY GROUP :YY </a:t>
              </a:r>
            </a:p>
          </p:txBody>
        </p:sp>
      </p:grpSp>
      <p:sp>
        <p:nvSpPr>
          <p:cNvPr name="TextBox 7" id="7"/>
          <p:cNvSpPr txBox="true"/>
          <p:nvPr/>
        </p:nvSpPr>
        <p:spPr>
          <a:xfrm rot="0">
            <a:off x="3377045" y="764041"/>
            <a:ext cx="11559886" cy="424949"/>
          </a:xfrm>
          <a:prstGeom prst="rect">
            <a:avLst/>
          </a:prstGeom>
        </p:spPr>
        <p:txBody>
          <a:bodyPr anchor="t" rtlCol="false" tIns="0" lIns="0" bIns="0" rIns="0">
            <a:spAutoFit/>
          </a:bodyPr>
          <a:lstStyle/>
          <a:p>
            <a:pPr algn="ctr">
              <a:lnSpc>
                <a:spcPts val="3565"/>
              </a:lnSpc>
            </a:pPr>
            <a:r>
              <a:rPr lang="en-US" sz="2547" spc="509">
                <a:solidFill>
                  <a:srgbClr val="FAFAFA"/>
                </a:solidFill>
                <a:latin typeface="Lato"/>
              </a:rPr>
              <a:t>SOFTWARE PROJECT MANAGEMENT</a:t>
            </a:r>
          </a:p>
        </p:txBody>
      </p:sp>
      <p:sp>
        <p:nvSpPr>
          <p:cNvPr name="TextBox 8" id="8"/>
          <p:cNvSpPr txBox="true"/>
          <p:nvPr/>
        </p:nvSpPr>
        <p:spPr>
          <a:xfrm rot="0">
            <a:off x="3364057" y="9123331"/>
            <a:ext cx="11559886" cy="368759"/>
          </a:xfrm>
          <a:prstGeom prst="rect">
            <a:avLst/>
          </a:prstGeom>
        </p:spPr>
        <p:txBody>
          <a:bodyPr anchor="t" rtlCol="false" tIns="0" lIns="0" bIns="0" rIns="0">
            <a:spAutoFit/>
          </a:bodyPr>
          <a:lstStyle/>
          <a:p>
            <a:pPr algn="ctr">
              <a:lnSpc>
                <a:spcPts val="2971"/>
              </a:lnSpc>
            </a:pPr>
            <a:r>
              <a:rPr lang="en-US" sz="2122" spc="212">
                <a:solidFill>
                  <a:srgbClr val="FAFAFA"/>
                </a:solidFill>
                <a:latin typeface="Lato"/>
              </a:rPr>
              <a:t>Feed you Brain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41581" y="2711777"/>
            <a:ext cx="11004837" cy="6660823"/>
          </a:xfrm>
          <a:prstGeom prst="rect">
            <a:avLst/>
          </a:prstGeom>
        </p:spPr>
      </p:pic>
      <p:sp>
        <p:nvSpPr>
          <p:cNvPr name="TextBox 3" id="3"/>
          <p:cNvSpPr txBox="true"/>
          <p:nvPr/>
        </p:nvSpPr>
        <p:spPr>
          <a:xfrm rot="0">
            <a:off x="3364057" y="1118507"/>
            <a:ext cx="11559886" cy="809084"/>
          </a:xfrm>
          <a:prstGeom prst="rect">
            <a:avLst/>
          </a:prstGeom>
        </p:spPr>
        <p:txBody>
          <a:bodyPr anchor="t" rtlCol="false" tIns="0" lIns="0" bIns="0" rIns="0">
            <a:spAutoFit/>
          </a:bodyPr>
          <a:lstStyle/>
          <a:p>
            <a:pPr algn="ctr">
              <a:lnSpc>
                <a:spcPts val="5497"/>
              </a:lnSpc>
            </a:pPr>
            <a:r>
              <a:rPr lang="en-US" sz="4952" spc="-148">
                <a:solidFill>
                  <a:srgbClr val="3A3A3A"/>
                </a:solidFill>
                <a:latin typeface="Old Standard Bold"/>
              </a:rPr>
              <a:t>P</a:t>
            </a:r>
            <a:r>
              <a:rPr lang="en-US" sz="4952" spc="-148">
                <a:solidFill>
                  <a:srgbClr val="3A3A3A"/>
                </a:solidFill>
                <a:latin typeface="Old Standard Bold"/>
              </a:rPr>
              <a:t>ROJECT WORKING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grpSp>
        <p:nvGrpSpPr>
          <p:cNvPr name="Group 2" id="2"/>
          <p:cNvGrpSpPr/>
          <p:nvPr/>
        </p:nvGrpSpPr>
        <p:grpSpPr>
          <a:xfrm rot="0">
            <a:off x="-41257" y="-160734"/>
            <a:ext cx="18370514" cy="10608469"/>
            <a:chOff x="0" y="0"/>
            <a:chExt cx="24494019" cy="14144625"/>
          </a:xfrm>
        </p:grpSpPr>
        <p:pic>
          <p:nvPicPr>
            <p:cNvPr name="Picture 3" id="3"/>
            <p:cNvPicPr>
              <a:picLocks noChangeAspect="true"/>
            </p:cNvPicPr>
            <p:nvPr/>
          </p:nvPicPr>
          <p:blipFill>
            <a:blip r:embed="rId2">
              <a:alphaModFix amt="50000"/>
            </a:blip>
            <a:srcRect l="0" t="11501" r="0" b="11501"/>
            <a:stretch>
              <a:fillRect/>
            </a:stretch>
          </p:blipFill>
          <p:spPr>
            <a:xfrm>
              <a:off x="0" y="0"/>
              <a:ext cx="24494019" cy="14144625"/>
            </a:xfrm>
            <a:prstGeom prst="rect">
              <a:avLst/>
            </a:prstGeom>
          </p:spPr>
        </p:pic>
      </p:grpSp>
      <p:sp>
        <p:nvSpPr>
          <p:cNvPr name="TextBox 4" id="4"/>
          <p:cNvSpPr txBox="true"/>
          <p:nvPr/>
        </p:nvSpPr>
        <p:spPr>
          <a:xfrm rot="0">
            <a:off x="2995910" y="789868"/>
            <a:ext cx="6693183" cy="1770727"/>
          </a:xfrm>
          <a:prstGeom prst="rect">
            <a:avLst/>
          </a:prstGeom>
        </p:spPr>
        <p:txBody>
          <a:bodyPr anchor="t" rtlCol="false" tIns="0" lIns="0" bIns="0" rIns="0">
            <a:spAutoFit/>
          </a:bodyPr>
          <a:lstStyle/>
          <a:p>
            <a:pPr>
              <a:lnSpc>
                <a:spcPts val="6385"/>
              </a:lnSpc>
            </a:pPr>
            <a:r>
              <a:rPr lang="en-US" sz="5752" spc="-172">
                <a:solidFill>
                  <a:srgbClr val="FAFAFA"/>
                </a:solidFill>
                <a:latin typeface="Old Standard Bold"/>
              </a:rPr>
              <a:t>HOME / LOGIN PAGE</a:t>
            </a:r>
          </a:p>
        </p:txBody>
      </p:sp>
      <p:sp>
        <p:nvSpPr>
          <p:cNvPr name="TextBox 5" id="5"/>
          <p:cNvSpPr txBox="true"/>
          <p:nvPr/>
        </p:nvSpPr>
        <p:spPr>
          <a:xfrm rot="0">
            <a:off x="2999969" y="6424703"/>
            <a:ext cx="6268641" cy="1783777"/>
          </a:xfrm>
          <a:prstGeom prst="rect">
            <a:avLst/>
          </a:prstGeom>
        </p:spPr>
        <p:txBody>
          <a:bodyPr anchor="t" rtlCol="false" tIns="0" lIns="0" bIns="0" rIns="0">
            <a:spAutoFit/>
          </a:bodyPr>
          <a:lstStyle/>
          <a:p>
            <a:pPr>
              <a:lnSpc>
                <a:spcPts val="3531"/>
              </a:lnSpc>
            </a:pPr>
            <a:r>
              <a:rPr lang="en-US" sz="2522" spc="252">
                <a:solidFill>
                  <a:srgbClr val="FAFAFA"/>
                </a:solidFill>
                <a:latin typeface="Lato"/>
              </a:rPr>
              <a:t>This is how our home page looks like on laptop and mobile. When you first land on our site, this is what you gonna see. </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99969" y="8824871"/>
            <a:ext cx="6234562" cy="54228"/>
          </a:xfrm>
          <a:prstGeom prst="rect">
            <a:avLst/>
          </a:prstGeom>
        </p:spPr>
      </p:pic>
      <p:sp>
        <p:nvSpPr>
          <p:cNvPr name="TextBox 7" id="7"/>
          <p:cNvSpPr txBox="true"/>
          <p:nvPr/>
        </p:nvSpPr>
        <p:spPr>
          <a:xfrm rot="0">
            <a:off x="2995910" y="9210325"/>
            <a:ext cx="6268641" cy="233735"/>
          </a:xfrm>
          <a:prstGeom prst="rect">
            <a:avLst/>
          </a:prstGeom>
        </p:spPr>
        <p:txBody>
          <a:bodyPr anchor="t" rtlCol="false" tIns="0" lIns="0" bIns="0" rIns="0">
            <a:spAutoFit/>
          </a:bodyPr>
          <a:lstStyle/>
          <a:p>
            <a:pPr>
              <a:lnSpc>
                <a:spcPts val="1981"/>
              </a:lnSpc>
            </a:pPr>
            <a:r>
              <a:rPr lang="en-US" sz="1415" spc="283">
                <a:solidFill>
                  <a:srgbClr val="FAFAFA"/>
                </a:solidFill>
                <a:latin typeface="Lato Bold"/>
              </a:rPr>
              <a:t>SHELF</a:t>
            </a:r>
          </a:p>
        </p:txBody>
      </p:sp>
      <p:grpSp>
        <p:nvGrpSpPr>
          <p:cNvPr name="Group 8" id="8"/>
          <p:cNvGrpSpPr/>
          <p:nvPr/>
        </p:nvGrpSpPr>
        <p:grpSpPr>
          <a:xfrm rot="0">
            <a:off x="12066814" y="1097208"/>
            <a:ext cx="4735286" cy="3102429"/>
            <a:chOff x="0" y="0"/>
            <a:chExt cx="6313714" cy="4136571"/>
          </a:xfrm>
        </p:grpSpPr>
        <p:pic>
          <p:nvPicPr>
            <p:cNvPr name="Picture 9" id="9"/>
            <p:cNvPicPr>
              <a:picLocks noChangeAspect="true"/>
            </p:cNvPicPr>
            <p:nvPr/>
          </p:nvPicPr>
          <p:blipFill>
            <a:blip r:embed="rId5"/>
            <a:srcRect l="32702" t="20918" r="32702" b="20918"/>
            <a:stretch>
              <a:fillRect/>
            </a:stretch>
          </p:blipFill>
          <p:spPr>
            <a:xfrm>
              <a:off x="0" y="0"/>
              <a:ext cx="6313714" cy="4136571"/>
            </a:xfrm>
            <a:prstGeom prst="rect">
              <a:avLst/>
            </a:prstGeom>
          </p:spPr>
        </p:pic>
      </p:grpSp>
      <p:pic>
        <p:nvPicPr>
          <p:cNvPr name="Picture 10" id="10"/>
          <p:cNvPicPr>
            <a:picLocks noChangeAspect="true"/>
          </p:cNvPicPr>
          <p:nvPr/>
        </p:nvPicPr>
        <p:blipFill>
          <a:blip r:embed="rId6"/>
          <a:srcRect l="0" t="0" r="0" b="0"/>
          <a:stretch>
            <a:fillRect/>
          </a:stretch>
        </p:blipFill>
        <p:spPr>
          <a:xfrm flipH="false" flipV="false" rot="0">
            <a:off x="10849809" y="1028700"/>
            <a:ext cx="6540119" cy="4000373"/>
          </a:xfrm>
          <a:prstGeom prst="rect">
            <a:avLst/>
          </a:prstGeom>
        </p:spPr>
      </p:pic>
      <p:pic>
        <p:nvPicPr>
          <p:cNvPr name="Picture 11" id="11"/>
          <p:cNvPicPr>
            <a:picLocks noChangeAspect="true"/>
          </p:cNvPicPr>
          <p:nvPr/>
        </p:nvPicPr>
        <p:blipFill>
          <a:blip r:embed="rId7"/>
          <a:srcRect l="8053" t="0" r="4819" b="0"/>
          <a:stretch>
            <a:fillRect/>
          </a:stretch>
        </p:blipFill>
        <p:spPr>
          <a:xfrm flipH="false" flipV="false" rot="0">
            <a:off x="11483374" y="1097208"/>
            <a:ext cx="5318726" cy="3484683"/>
          </a:xfrm>
          <a:prstGeom prst="rect">
            <a:avLst/>
          </a:prstGeom>
        </p:spPr>
      </p:pic>
      <p:grpSp>
        <p:nvGrpSpPr>
          <p:cNvPr name="Group 12" id="12"/>
          <p:cNvGrpSpPr/>
          <p:nvPr/>
        </p:nvGrpSpPr>
        <p:grpSpPr>
          <a:xfrm rot="0">
            <a:off x="14483640" y="5220660"/>
            <a:ext cx="1934909" cy="425199"/>
            <a:chOff x="0" y="0"/>
            <a:chExt cx="1269328" cy="278936"/>
          </a:xfrm>
        </p:grpSpPr>
        <p:sp>
          <p:nvSpPr>
            <p:cNvPr name="Freeform 13" id="13"/>
            <p:cNvSpPr/>
            <p:nvPr/>
          </p:nvSpPr>
          <p:spPr>
            <a:xfrm>
              <a:off x="0" y="0"/>
              <a:ext cx="1269328" cy="278936"/>
            </a:xfrm>
            <a:custGeom>
              <a:avLst/>
              <a:gdLst/>
              <a:ahLst/>
              <a:cxnLst/>
              <a:rect r="r" b="b" t="t" l="l"/>
              <a:pathLst>
                <a:path h="278936" w="1269328">
                  <a:moveTo>
                    <a:pt x="0" y="0"/>
                  </a:moveTo>
                  <a:lnTo>
                    <a:pt x="1269328" y="0"/>
                  </a:lnTo>
                  <a:lnTo>
                    <a:pt x="1269328" y="278936"/>
                  </a:lnTo>
                  <a:lnTo>
                    <a:pt x="0" y="278936"/>
                  </a:lnTo>
                  <a:close/>
                </a:path>
              </a:pathLst>
            </a:custGeom>
            <a:solidFill>
              <a:srgbClr val="161515"/>
            </a:solidFill>
          </p:spPr>
        </p:sp>
      </p:grpSp>
      <p:pic>
        <p:nvPicPr>
          <p:cNvPr name="Picture 14" id="14"/>
          <p:cNvPicPr>
            <a:picLocks noChangeAspect="true"/>
          </p:cNvPicPr>
          <p:nvPr/>
        </p:nvPicPr>
        <p:blipFill>
          <a:blip r:embed="rId8"/>
          <a:srcRect l="11270" t="0" r="10245" b="0"/>
          <a:stretch>
            <a:fillRect/>
          </a:stretch>
        </p:blipFill>
        <p:spPr>
          <a:xfrm flipH="false" flipV="false" rot="0">
            <a:off x="14483640" y="5433259"/>
            <a:ext cx="1934909" cy="3823815"/>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14100090" y="5143500"/>
            <a:ext cx="2702010" cy="4435585"/>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grpSp>
        <p:nvGrpSpPr>
          <p:cNvPr name="Group 2" id="2"/>
          <p:cNvGrpSpPr/>
          <p:nvPr/>
        </p:nvGrpSpPr>
        <p:grpSpPr>
          <a:xfrm rot="0">
            <a:off x="9947672" y="-734613"/>
            <a:ext cx="6055053" cy="3187755"/>
            <a:chOff x="0" y="0"/>
            <a:chExt cx="8073404" cy="4250341"/>
          </a:xfrm>
        </p:grpSpPr>
        <p:pic>
          <p:nvPicPr>
            <p:cNvPr name="Picture 3" id="3"/>
            <p:cNvPicPr>
              <a:picLocks noChangeAspect="true"/>
            </p:cNvPicPr>
            <p:nvPr/>
          </p:nvPicPr>
          <p:blipFill>
            <a:blip r:embed="rId2">
              <a:alphaModFix amt="50000"/>
            </a:blip>
            <a:srcRect l="0" t="9812" r="0" b="9812"/>
            <a:stretch>
              <a:fillRect/>
            </a:stretch>
          </p:blipFill>
          <p:spPr>
            <a:xfrm>
              <a:off x="0" y="0"/>
              <a:ext cx="8073404" cy="4250341"/>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16198" y="8816709"/>
            <a:ext cx="6234562" cy="54228"/>
          </a:xfrm>
          <a:prstGeom prst="rect">
            <a:avLst/>
          </a:prstGeom>
        </p:spPr>
      </p:pic>
      <p:grpSp>
        <p:nvGrpSpPr>
          <p:cNvPr name="Group 5" id="5"/>
          <p:cNvGrpSpPr/>
          <p:nvPr/>
        </p:nvGrpSpPr>
        <p:grpSpPr>
          <a:xfrm rot="0">
            <a:off x="9947672" y="7747602"/>
            <a:ext cx="6055053" cy="3187755"/>
            <a:chOff x="0" y="0"/>
            <a:chExt cx="8073404" cy="4250341"/>
          </a:xfrm>
        </p:grpSpPr>
        <p:pic>
          <p:nvPicPr>
            <p:cNvPr name="Picture 6" id="6"/>
            <p:cNvPicPr>
              <a:picLocks noChangeAspect="true"/>
            </p:cNvPicPr>
            <p:nvPr/>
          </p:nvPicPr>
          <p:blipFill>
            <a:blip r:embed="rId5">
              <a:alphaModFix amt="50000"/>
            </a:blip>
            <a:srcRect l="0" t="13312" r="0" b="13312"/>
            <a:stretch>
              <a:fillRect/>
            </a:stretch>
          </p:blipFill>
          <p:spPr>
            <a:xfrm>
              <a:off x="0" y="0"/>
              <a:ext cx="8073404" cy="4250341"/>
            </a:xfrm>
            <a:prstGeom prst="rect">
              <a:avLst/>
            </a:prstGeom>
          </p:spPr>
        </p:pic>
      </p:grpSp>
      <p:pic>
        <p:nvPicPr>
          <p:cNvPr name="Picture 7" id="7"/>
          <p:cNvPicPr>
            <a:picLocks noChangeAspect="true"/>
          </p:cNvPicPr>
          <p:nvPr/>
        </p:nvPicPr>
        <p:blipFill>
          <a:blip r:embed="rId6"/>
          <a:srcRect l="11156" t="0" r="9097" b="0"/>
          <a:stretch>
            <a:fillRect/>
          </a:stretch>
        </p:blipFill>
        <p:spPr>
          <a:xfrm flipH="false" flipV="false" rot="0">
            <a:off x="9896679" y="3056450"/>
            <a:ext cx="6020698" cy="3696314"/>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9234531" y="2897156"/>
            <a:ext cx="7344994" cy="4492688"/>
          </a:xfrm>
          <a:prstGeom prst="rect">
            <a:avLst/>
          </a:prstGeom>
        </p:spPr>
      </p:pic>
      <p:sp>
        <p:nvSpPr>
          <p:cNvPr name="TextBox 9" id="9"/>
          <p:cNvSpPr txBox="true"/>
          <p:nvPr/>
        </p:nvSpPr>
        <p:spPr>
          <a:xfrm rot="0">
            <a:off x="2212139" y="793952"/>
            <a:ext cx="6268641" cy="2203306"/>
          </a:xfrm>
          <a:prstGeom prst="rect">
            <a:avLst/>
          </a:prstGeom>
        </p:spPr>
        <p:txBody>
          <a:bodyPr anchor="t" rtlCol="false" tIns="0" lIns="0" bIns="0" rIns="0">
            <a:spAutoFit/>
          </a:bodyPr>
          <a:lstStyle/>
          <a:p>
            <a:pPr>
              <a:lnSpc>
                <a:spcPts val="5497"/>
              </a:lnSpc>
            </a:pPr>
            <a:r>
              <a:rPr lang="en-US" sz="4952" spc="-148">
                <a:solidFill>
                  <a:srgbClr val="FAFAFA"/>
                </a:solidFill>
                <a:latin typeface="Old Standard Bold"/>
              </a:rPr>
              <a:t>WHEN YOU SCROLL DOWN OUR HOME PAGE</a:t>
            </a:r>
          </a:p>
        </p:txBody>
      </p:sp>
      <p:sp>
        <p:nvSpPr>
          <p:cNvPr name="TextBox 10" id="10"/>
          <p:cNvSpPr txBox="true"/>
          <p:nvPr/>
        </p:nvSpPr>
        <p:spPr>
          <a:xfrm rot="0">
            <a:off x="2216198" y="7334057"/>
            <a:ext cx="6268641" cy="1118853"/>
          </a:xfrm>
          <a:prstGeom prst="rect">
            <a:avLst/>
          </a:prstGeom>
        </p:spPr>
        <p:txBody>
          <a:bodyPr anchor="t" rtlCol="false" tIns="0" lIns="0" bIns="0" rIns="0">
            <a:spAutoFit/>
          </a:bodyPr>
          <a:lstStyle/>
          <a:p>
            <a:pPr>
              <a:lnSpc>
                <a:spcPts val="2971"/>
              </a:lnSpc>
            </a:pPr>
            <a:r>
              <a:rPr lang="en-US" sz="2122" spc="212">
                <a:solidFill>
                  <a:srgbClr val="FAFAFA"/>
                </a:solidFill>
                <a:latin typeface="Lato"/>
              </a:rPr>
              <a:t>This part of our homepage tells the features of our website, that how it is different from others and best for you.</a:t>
            </a:r>
          </a:p>
        </p:txBody>
      </p:sp>
      <p:sp>
        <p:nvSpPr>
          <p:cNvPr name="TextBox 11" id="11"/>
          <p:cNvSpPr txBox="true"/>
          <p:nvPr/>
        </p:nvSpPr>
        <p:spPr>
          <a:xfrm rot="0">
            <a:off x="2212139" y="9202163"/>
            <a:ext cx="6268641" cy="233735"/>
          </a:xfrm>
          <a:prstGeom prst="rect">
            <a:avLst/>
          </a:prstGeom>
        </p:spPr>
        <p:txBody>
          <a:bodyPr anchor="t" rtlCol="false" tIns="0" lIns="0" bIns="0" rIns="0">
            <a:spAutoFit/>
          </a:bodyPr>
          <a:lstStyle/>
          <a:p>
            <a:pPr>
              <a:lnSpc>
                <a:spcPts val="1981"/>
              </a:lnSpc>
            </a:pPr>
            <a:r>
              <a:rPr lang="en-US" sz="1415" spc="283">
                <a:solidFill>
                  <a:srgbClr val="FAFAFA"/>
                </a:solidFill>
                <a:latin typeface="Lato Bold"/>
              </a:rPr>
              <a:t>SHELF</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1257" y="-160734"/>
            <a:ext cx="18370514" cy="10608469"/>
            <a:chOff x="0" y="0"/>
            <a:chExt cx="24494019" cy="14144625"/>
          </a:xfrm>
        </p:grpSpPr>
        <p:pic>
          <p:nvPicPr>
            <p:cNvPr name="Picture 3" id="3"/>
            <p:cNvPicPr>
              <a:picLocks noChangeAspect="true"/>
            </p:cNvPicPr>
            <p:nvPr/>
          </p:nvPicPr>
          <p:blipFill>
            <a:blip r:embed="rId2">
              <a:alphaModFix amt="8999"/>
            </a:blip>
            <a:srcRect l="0" t="6334" r="0" b="6334"/>
            <a:stretch>
              <a:fillRect/>
            </a:stretch>
          </p:blipFill>
          <p:spPr>
            <a:xfrm>
              <a:off x="0" y="0"/>
              <a:ext cx="24494019" cy="14144625"/>
            </a:xfrm>
            <a:prstGeom prst="rect">
              <a:avLst/>
            </a:prstGeom>
          </p:spPr>
        </p:pic>
      </p:grpSp>
      <p:sp>
        <p:nvSpPr>
          <p:cNvPr name="TextBox 4" id="4"/>
          <p:cNvSpPr txBox="true"/>
          <p:nvPr/>
        </p:nvSpPr>
        <p:spPr>
          <a:xfrm rot="0">
            <a:off x="9023449" y="802114"/>
            <a:ext cx="6268641" cy="2203306"/>
          </a:xfrm>
          <a:prstGeom prst="rect">
            <a:avLst/>
          </a:prstGeom>
        </p:spPr>
        <p:txBody>
          <a:bodyPr anchor="t" rtlCol="false" tIns="0" lIns="0" bIns="0" rIns="0">
            <a:spAutoFit/>
          </a:bodyPr>
          <a:lstStyle/>
          <a:p>
            <a:pPr algn="r">
              <a:lnSpc>
                <a:spcPts val="5497"/>
              </a:lnSpc>
            </a:pPr>
            <a:r>
              <a:rPr lang="en-US" sz="4952" spc="-148">
                <a:solidFill>
                  <a:srgbClr val="3A3A3A"/>
                </a:solidFill>
                <a:latin typeface="Old Standard Bold"/>
              </a:rPr>
              <a:t>WHEN YOU SCROLL DOWN OUR HOME PAGE</a:t>
            </a:r>
          </a:p>
        </p:txBody>
      </p:sp>
      <p:sp>
        <p:nvSpPr>
          <p:cNvPr name="TextBox 5" id="5"/>
          <p:cNvSpPr txBox="true"/>
          <p:nvPr/>
        </p:nvSpPr>
        <p:spPr>
          <a:xfrm rot="0">
            <a:off x="9027508" y="7292101"/>
            <a:ext cx="6268641" cy="1118853"/>
          </a:xfrm>
          <a:prstGeom prst="rect">
            <a:avLst/>
          </a:prstGeom>
        </p:spPr>
        <p:txBody>
          <a:bodyPr anchor="t" rtlCol="false" tIns="0" lIns="0" bIns="0" rIns="0">
            <a:spAutoFit/>
          </a:bodyPr>
          <a:lstStyle/>
          <a:p>
            <a:pPr algn="r">
              <a:lnSpc>
                <a:spcPts val="2971"/>
              </a:lnSpc>
            </a:pPr>
            <a:r>
              <a:rPr lang="en-US" sz="2122" spc="212">
                <a:solidFill>
                  <a:srgbClr val="3A3A3A"/>
                </a:solidFill>
                <a:latin typeface="Lato"/>
              </a:rPr>
              <a:t>This is our testimonial section which shows some reviews and feedback from our customers. </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27508" y="8824871"/>
            <a:ext cx="6234562" cy="54228"/>
          </a:xfrm>
          <a:prstGeom prst="rect">
            <a:avLst/>
          </a:prstGeom>
        </p:spPr>
      </p:pic>
      <p:sp>
        <p:nvSpPr>
          <p:cNvPr name="TextBox 7" id="7"/>
          <p:cNvSpPr txBox="true"/>
          <p:nvPr/>
        </p:nvSpPr>
        <p:spPr>
          <a:xfrm rot="0">
            <a:off x="9023449" y="9210325"/>
            <a:ext cx="6268641" cy="233735"/>
          </a:xfrm>
          <a:prstGeom prst="rect">
            <a:avLst/>
          </a:prstGeom>
        </p:spPr>
        <p:txBody>
          <a:bodyPr anchor="t" rtlCol="false" tIns="0" lIns="0" bIns="0" rIns="0">
            <a:spAutoFit/>
          </a:bodyPr>
          <a:lstStyle/>
          <a:p>
            <a:pPr algn="r">
              <a:lnSpc>
                <a:spcPts val="1981"/>
              </a:lnSpc>
            </a:pPr>
            <a:r>
              <a:rPr lang="en-US" sz="1415" spc="283">
                <a:solidFill>
                  <a:srgbClr val="3A3A3A"/>
                </a:solidFill>
                <a:latin typeface="Lato Bold"/>
              </a:rPr>
              <a:t>SHELF</a:t>
            </a:r>
          </a:p>
        </p:txBody>
      </p:sp>
      <p:pic>
        <p:nvPicPr>
          <p:cNvPr name="Picture 8" id="8"/>
          <p:cNvPicPr>
            <a:picLocks noChangeAspect="true"/>
          </p:cNvPicPr>
          <p:nvPr/>
        </p:nvPicPr>
        <p:blipFill>
          <a:blip r:embed="rId5"/>
          <a:srcRect l="7836" t="0" r="8067" b="0"/>
          <a:stretch>
            <a:fillRect/>
          </a:stretch>
        </p:blipFill>
        <p:spPr>
          <a:xfrm flipH="false" flipV="false" rot="0">
            <a:off x="1053641" y="3092080"/>
            <a:ext cx="5957618" cy="3863889"/>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368117" y="2897156"/>
            <a:ext cx="7344994" cy="4492688"/>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60" t="0" r="3237" b="0"/>
          <a:stretch>
            <a:fillRect/>
          </a:stretch>
        </p:blipFill>
        <p:spPr>
          <a:xfrm flipH="false" flipV="false" rot="0">
            <a:off x="4063511" y="3280621"/>
            <a:ext cx="5560619" cy="3246100"/>
          </a:xfrm>
          <a:prstGeom prst="rect">
            <a:avLst/>
          </a:prstGeom>
        </p:spPr>
      </p:pic>
      <p:grpSp>
        <p:nvGrpSpPr>
          <p:cNvPr name="Group 3" id="3"/>
          <p:cNvGrpSpPr/>
          <p:nvPr/>
        </p:nvGrpSpPr>
        <p:grpSpPr>
          <a:xfrm rot="0">
            <a:off x="4063511" y="5791571"/>
            <a:ext cx="5560619" cy="1062729"/>
            <a:chOff x="0" y="0"/>
            <a:chExt cx="1880999" cy="359491"/>
          </a:xfrm>
        </p:grpSpPr>
        <p:sp>
          <p:nvSpPr>
            <p:cNvPr name="Freeform 4" id="4"/>
            <p:cNvSpPr/>
            <p:nvPr/>
          </p:nvSpPr>
          <p:spPr>
            <a:xfrm>
              <a:off x="0" y="0"/>
              <a:ext cx="1880999" cy="359491"/>
            </a:xfrm>
            <a:custGeom>
              <a:avLst/>
              <a:gdLst/>
              <a:ahLst/>
              <a:cxnLst/>
              <a:rect r="r" b="b" t="t" l="l"/>
              <a:pathLst>
                <a:path h="359491" w="1880999">
                  <a:moveTo>
                    <a:pt x="0" y="0"/>
                  </a:moveTo>
                  <a:lnTo>
                    <a:pt x="1880999" y="0"/>
                  </a:lnTo>
                  <a:lnTo>
                    <a:pt x="1880999" y="359491"/>
                  </a:lnTo>
                  <a:lnTo>
                    <a:pt x="0" y="359491"/>
                  </a:lnTo>
                  <a:close/>
                </a:path>
              </a:pathLst>
            </a:custGeom>
            <a:solidFill>
              <a:srgbClr val="FEFEFE"/>
            </a:solidFill>
          </p:spPr>
        </p:sp>
      </p:grpSp>
      <p:grpSp>
        <p:nvGrpSpPr>
          <p:cNvPr name="Group 5" id="5"/>
          <p:cNvGrpSpPr/>
          <p:nvPr/>
        </p:nvGrpSpPr>
        <p:grpSpPr>
          <a:xfrm rot="0">
            <a:off x="4063511" y="3161649"/>
            <a:ext cx="5560619" cy="650337"/>
            <a:chOff x="0" y="0"/>
            <a:chExt cx="1880999" cy="219991"/>
          </a:xfrm>
        </p:grpSpPr>
        <p:sp>
          <p:nvSpPr>
            <p:cNvPr name="Freeform 6" id="6"/>
            <p:cNvSpPr/>
            <p:nvPr/>
          </p:nvSpPr>
          <p:spPr>
            <a:xfrm>
              <a:off x="0" y="0"/>
              <a:ext cx="1880999" cy="219991"/>
            </a:xfrm>
            <a:custGeom>
              <a:avLst/>
              <a:gdLst/>
              <a:ahLst/>
              <a:cxnLst/>
              <a:rect r="r" b="b" t="t" l="l"/>
              <a:pathLst>
                <a:path h="219991" w="1880999">
                  <a:moveTo>
                    <a:pt x="0" y="0"/>
                  </a:moveTo>
                  <a:lnTo>
                    <a:pt x="1880999" y="0"/>
                  </a:lnTo>
                  <a:lnTo>
                    <a:pt x="1880999" y="219991"/>
                  </a:lnTo>
                  <a:lnTo>
                    <a:pt x="0" y="219991"/>
                  </a:lnTo>
                  <a:close/>
                </a:path>
              </a:pathLst>
            </a:custGeom>
            <a:solidFill>
              <a:srgbClr val="FEFEFE"/>
            </a:solidFill>
          </p:spPr>
        </p:sp>
      </p:grpSp>
      <p:pic>
        <p:nvPicPr>
          <p:cNvPr name="Picture 7" id="7"/>
          <p:cNvPicPr>
            <a:picLocks noChangeAspect="true"/>
          </p:cNvPicPr>
          <p:nvPr/>
        </p:nvPicPr>
        <p:blipFill>
          <a:blip r:embed="rId3"/>
          <a:srcRect l="0" t="0" r="0" b="0"/>
          <a:stretch>
            <a:fillRect/>
          </a:stretch>
        </p:blipFill>
        <p:spPr>
          <a:xfrm flipH="false" flipV="false" rot="0">
            <a:off x="3437987" y="3066224"/>
            <a:ext cx="6811666" cy="4166469"/>
          </a:xfrm>
          <a:prstGeom prst="rect">
            <a:avLst/>
          </a:prstGeom>
        </p:spPr>
      </p:pic>
      <p:grpSp>
        <p:nvGrpSpPr>
          <p:cNvPr name="Group 8" id="8"/>
          <p:cNvGrpSpPr/>
          <p:nvPr/>
        </p:nvGrpSpPr>
        <p:grpSpPr>
          <a:xfrm rot="-5400000">
            <a:off x="13033629" y="4712667"/>
            <a:ext cx="3081722" cy="217630"/>
            <a:chOff x="0" y="0"/>
            <a:chExt cx="2158041" cy="152400"/>
          </a:xfrm>
        </p:grpSpPr>
        <p:sp>
          <p:nvSpPr>
            <p:cNvPr name="Freeform 9" id="9"/>
            <p:cNvSpPr/>
            <p:nvPr/>
          </p:nvSpPr>
          <p:spPr>
            <a:xfrm>
              <a:off x="0" y="0"/>
              <a:ext cx="2158041" cy="152400"/>
            </a:xfrm>
            <a:custGeom>
              <a:avLst/>
              <a:gdLst/>
              <a:ahLst/>
              <a:cxnLst/>
              <a:rect r="r" b="b" t="t" l="l"/>
              <a:pathLst>
                <a:path h="152400" w="2158041">
                  <a:moveTo>
                    <a:pt x="0" y="0"/>
                  </a:moveTo>
                  <a:lnTo>
                    <a:pt x="2158041" y="0"/>
                  </a:lnTo>
                  <a:lnTo>
                    <a:pt x="2158041" y="152400"/>
                  </a:lnTo>
                  <a:lnTo>
                    <a:pt x="0" y="152400"/>
                  </a:lnTo>
                  <a:close/>
                </a:path>
              </a:pathLst>
            </a:custGeom>
            <a:solidFill>
              <a:srgbClr val="FFFFFF"/>
            </a:solidFill>
          </p:spPr>
        </p:sp>
      </p:grpSp>
      <p:grpSp>
        <p:nvGrpSpPr>
          <p:cNvPr name="Group 10" id="10"/>
          <p:cNvGrpSpPr/>
          <p:nvPr/>
        </p:nvGrpSpPr>
        <p:grpSpPr>
          <a:xfrm rot="-5400000">
            <a:off x="10518189" y="4712667"/>
            <a:ext cx="3081722" cy="217630"/>
            <a:chOff x="0" y="0"/>
            <a:chExt cx="2158041" cy="152400"/>
          </a:xfrm>
        </p:grpSpPr>
        <p:sp>
          <p:nvSpPr>
            <p:cNvPr name="Freeform 11" id="11"/>
            <p:cNvSpPr/>
            <p:nvPr/>
          </p:nvSpPr>
          <p:spPr>
            <a:xfrm>
              <a:off x="0" y="0"/>
              <a:ext cx="2158041" cy="152400"/>
            </a:xfrm>
            <a:custGeom>
              <a:avLst/>
              <a:gdLst/>
              <a:ahLst/>
              <a:cxnLst/>
              <a:rect r="r" b="b" t="t" l="l"/>
              <a:pathLst>
                <a:path h="152400" w="2158041">
                  <a:moveTo>
                    <a:pt x="0" y="0"/>
                  </a:moveTo>
                  <a:lnTo>
                    <a:pt x="2158041" y="0"/>
                  </a:lnTo>
                  <a:lnTo>
                    <a:pt x="2158041" y="152400"/>
                  </a:lnTo>
                  <a:lnTo>
                    <a:pt x="0" y="152400"/>
                  </a:lnTo>
                  <a:close/>
                </a:path>
              </a:pathLst>
            </a:custGeom>
            <a:solidFill>
              <a:srgbClr val="FFFFFF"/>
            </a:solidFill>
          </p:spPr>
        </p:sp>
      </p:grpSp>
      <p:grpSp>
        <p:nvGrpSpPr>
          <p:cNvPr name="Group 12" id="12"/>
          <p:cNvGrpSpPr/>
          <p:nvPr/>
        </p:nvGrpSpPr>
        <p:grpSpPr>
          <a:xfrm rot="0">
            <a:off x="11950235" y="6408074"/>
            <a:ext cx="2733071" cy="446226"/>
            <a:chOff x="0" y="0"/>
            <a:chExt cx="1913890" cy="312479"/>
          </a:xfrm>
        </p:grpSpPr>
        <p:sp>
          <p:nvSpPr>
            <p:cNvPr name="Freeform 13" id="13"/>
            <p:cNvSpPr/>
            <p:nvPr/>
          </p:nvSpPr>
          <p:spPr>
            <a:xfrm>
              <a:off x="0" y="0"/>
              <a:ext cx="1913890" cy="312479"/>
            </a:xfrm>
            <a:custGeom>
              <a:avLst/>
              <a:gdLst/>
              <a:ahLst/>
              <a:cxnLst/>
              <a:rect r="r" b="b" t="t" l="l"/>
              <a:pathLst>
                <a:path h="312479" w="1913890">
                  <a:moveTo>
                    <a:pt x="0" y="0"/>
                  </a:moveTo>
                  <a:lnTo>
                    <a:pt x="1913890" y="0"/>
                  </a:lnTo>
                  <a:lnTo>
                    <a:pt x="1913890" y="312479"/>
                  </a:lnTo>
                  <a:lnTo>
                    <a:pt x="0" y="312479"/>
                  </a:lnTo>
                  <a:close/>
                </a:path>
              </a:pathLst>
            </a:custGeom>
            <a:solidFill>
              <a:srgbClr val="FFFFFF"/>
            </a:solidFill>
          </p:spPr>
        </p:sp>
      </p:grpSp>
      <p:grpSp>
        <p:nvGrpSpPr>
          <p:cNvPr name="Group 14" id="14"/>
          <p:cNvGrpSpPr/>
          <p:nvPr/>
        </p:nvGrpSpPr>
        <p:grpSpPr>
          <a:xfrm rot="0">
            <a:off x="11950235" y="3042676"/>
            <a:ext cx="2733071" cy="237945"/>
            <a:chOff x="0" y="0"/>
            <a:chExt cx="1913890" cy="166626"/>
          </a:xfrm>
        </p:grpSpPr>
        <p:sp>
          <p:nvSpPr>
            <p:cNvPr name="Freeform 15" id="15"/>
            <p:cNvSpPr/>
            <p:nvPr/>
          </p:nvSpPr>
          <p:spPr>
            <a:xfrm>
              <a:off x="0" y="0"/>
              <a:ext cx="1913890" cy="166626"/>
            </a:xfrm>
            <a:custGeom>
              <a:avLst/>
              <a:gdLst/>
              <a:ahLst/>
              <a:cxnLst/>
              <a:rect r="r" b="b" t="t" l="l"/>
              <a:pathLst>
                <a:path h="166626" w="1913890">
                  <a:moveTo>
                    <a:pt x="0" y="0"/>
                  </a:moveTo>
                  <a:lnTo>
                    <a:pt x="1913890" y="0"/>
                  </a:lnTo>
                  <a:lnTo>
                    <a:pt x="1913890" y="166626"/>
                  </a:lnTo>
                  <a:lnTo>
                    <a:pt x="0" y="166626"/>
                  </a:lnTo>
                  <a:close/>
                </a:path>
              </a:pathLst>
            </a:custGeom>
            <a:solidFill>
              <a:srgbClr val="FFFFFF"/>
            </a:solidFill>
          </p:spPr>
        </p:sp>
      </p:grpSp>
      <p:pic>
        <p:nvPicPr>
          <p:cNvPr name="Picture 16" id="16"/>
          <p:cNvPicPr>
            <a:picLocks noChangeAspect="true"/>
          </p:cNvPicPr>
          <p:nvPr/>
        </p:nvPicPr>
        <p:blipFill>
          <a:blip r:embed="rId4"/>
          <a:srcRect l="6212" t="0" r="6212" b="0"/>
          <a:stretch>
            <a:fillRect/>
          </a:stretch>
        </p:blipFill>
        <p:spPr>
          <a:xfrm flipH="false" flipV="false" rot="0">
            <a:off x="12089606" y="3280621"/>
            <a:ext cx="2454329" cy="3081722"/>
          </a:xfrm>
          <a:prstGeom prst="rect">
            <a:avLst/>
          </a:prstGeom>
        </p:spPr>
      </p:pic>
      <p:grpSp>
        <p:nvGrpSpPr>
          <p:cNvPr name="Group 17" id="17"/>
          <p:cNvGrpSpPr/>
          <p:nvPr/>
        </p:nvGrpSpPr>
        <p:grpSpPr>
          <a:xfrm rot="0">
            <a:off x="11950235" y="6169964"/>
            <a:ext cx="2733071" cy="684336"/>
            <a:chOff x="0" y="0"/>
            <a:chExt cx="924520" cy="231491"/>
          </a:xfrm>
        </p:grpSpPr>
        <p:sp>
          <p:nvSpPr>
            <p:cNvPr name="Freeform 18" id="18"/>
            <p:cNvSpPr/>
            <p:nvPr/>
          </p:nvSpPr>
          <p:spPr>
            <a:xfrm>
              <a:off x="0" y="0"/>
              <a:ext cx="924520" cy="231491"/>
            </a:xfrm>
            <a:custGeom>
              <a:avLst/>
              <a:gdLst/>
              <a:ahLst/>
              <a:cxnLst/>
              <a:rect r="r" b="b" t="t" l="l"/>
              <a:pathLst>
                <a:path h="231491" w="924520">
                  <a:moveTo>
                    <a:pt x="0" y="0"/>
                  </a:moveTo>
                  <a:lnTo>
                    <a:pt x="924520" y="0"/>
                  </a:lnTo>
                  <a:lnTo>
                    <a:pt x="924520" y="231491"/>
                  </a:lnTo>
                  <a:lnTo>
                    <a:pt x="0" y="231491"/>
                  </a:lnTo>
                  <a:close/>
                </a:path>
              </a:pathLst>
            </a:custGeom>
            <a:solidFill>
              <a:srgbClr val="FEFEFE"/>
            </a:solidFill>
          </p:spPr>
        </p:sp>
      </p:grpSp>
      <p:grpSp>
        <p:nvGrpSpPr>
          <p:cNvPr name="Group 19" id="19"/>
          <p:cNvGrpSpPr/>
          <p:nvPr/>
        </p:nvGrpSpPr>
        <p:grpSpPr>
          <a:xfrm rot="0">
            <a:off x="11950235" y="2936386"/>
            <a:ext cx="2624255" cy="450526"/>
            <a:chOff x="0" y="0"/>
            <a:chExt cx="887711" cy="152400"/>
          </a:xfrm>
        </p:grpSpPr>
        <p:sp>
          <p:nvSpPr>
            <p:cNvPr name="Freeform 20" id="20"/>
            <p:cNvSpPr/>
            <p:nvPr/>
          </p:nvSpPr>
          <p:spPr>
            <a:xfrm>
              <a:off x="0" y="0"/>
              <a:ext cx="887711" cy="152400"/>
            </a:xfrm>
            <a:custGeom>
              <a:avLst/>
              <a:gdLst/>
              <a:ahLst/>
              <a:cxnLst/>
              <a:rect r="r" b="b" t="t" l="l"/>
              <a:pathLst>
                <a:path h="152400" w="887711">
                  <a:moveTo>
                    <a:pt x="0" y="0"/>
                  </a:moveTo>
                  <a:lnTo>
                    <a:pt x="887711" y="0"/>
                  </a:lnTo>
                  <a:lnTo>
                    <a:pt x="887711" y="152400"/>
                  </a:lnTo>
                  <a:lnTo>
                    <a:pt x="0" y="152400"/>
                  </a:lnTo>
                  <a:close/>
                </a:path>
              </a:pathLst>
            </a:custGeom>
            <a:solidFill>
              <a:srgbClr val="FEFEFE"/>
            </a:solidFill>
          </p:spPr>
        </p:sp>
      </p:grpSp>
      <p:pic>
        <p:nvPicPr>
          <p:cNvPr name="Picture 21" id="21"/>
          <p:cNvPicPr>
            <a:picLocks noChangeAspect="true"/>
          </p:cNvPicPr>
          <p:nvPr/>
        </p:nvPicPr>
        <p:blipFill>
          <a:blip r:embed="rId5"/>
          <a:srcRect l="0" t="0" r="0" b="0"/>
          <a:stretch>
            <a:fillRect/>
          </a:stretch>
        </p:blipFill>
        <p:spPr>
          <a:xfrm flipH="false" flipV="false" rot="0">
            <a:off x="11799589" y="2868731"/>
            <a:ext cx="3050424" cy="4182244"/>
          </a:xfrm>
          <a:prstGeom prst="rect">
            <a:avLst/>
          </a:prstGeom>
        </p:spPr>
      </p:pic>
      <p:sp>
        <p:nvSpPr>
          <p:cNvPr name="TextBox 22" id="22"/>
          <p:cNvSpPr txBox="true"/>
          <p:nvPr/>
        </p:nvSpPr>
        <p:spPr>
          <a:xfrm rot="0">
            <a:off x="3364057" y="797429"/>
            <a:ext cx="11559886" cy="1506790"/>
          </a:xfrm>
          <a:prstGeom prst="rect">
            <a:avLst/>
          </a:prstGeom>
        </p:spPr>
        <p:txBody>
          <a:bodyPr anchor="t" rtlCol="false" tIns="0" lIns="0" bIns="0" rIns="0">
            <a:spAutoFit/>
          </a:bodyPr>
          <a:lstStyle/>
          <a:p>
            <a:pPr algn="ctr">
              <a:lnSpc>
                <a:spcPts val="5497"/>
              </a:lnSpc>
            </a:pPr>
            <a:r>
              <a:rPr lang="en-US" sz="4952" spc="-148">
                <a:solidFill>
                  <a:srgbClr val="FAFAFA"/>
                </a:solidFill>
                <a:latin typeface="Old Standard Bold"/>
              </a:rPr>
              <a:t>WHEN YOU SCROLL DOWN OUR HOME PAGE</a:t>
            </a:r>
          </a:p>
        </p:txBody>
      </p:sp>
      <p:sp>
        <p:nvSpPr>
          <p:cNvPr name="TextBox 23" id="23"/>
          <p:cNvSpPr txBox="true"/>
          <p:nvPr/>
        </p:nvSpPr>
        <p:spPr>
          <a:xfrm rot="0">
            <a:off x="3364057" y="8218371"/>
            <a:ext cx="11559886" cy="368759"/>
          </a:xfrm>
          <a:prstGeom prst="rect">
            <a:avLst/>
          </a:prstGeom>
        </p:spPr>
        <p:txBody>
          <a:bodyPr anchor="t" rtlCol="false" tIns="0" lIns="0" bIns="0" rIns="0">
            <a:spAutoFit/>
          </a:bodyPr>
          <a:lstStyle/>
          <a:p>
            <a:pPr algn="ctr">
              <a:lnSpc>
                <a:spcPts val="2971"/>
              </a:lnSpc>
            </a:pPr>
            <a:r>
              <a:rPr lang="en-US" sz="2122" spc="212">
                <a:solidFill>
                  <a:srgbClr val="FAFAFA"/>
                </a:solidFill>
                <a:latin typeface="Lato"/>
              </a:rPr>
              <a:t>This is our pricing section. This shows our plans and subscripitons for our users.</a:t>
            </a:r>
          </a:p>
        </p:txBody>
      </p:sp>
      <p:sp>
        <p:nvSpPr>
          <p:cNvPr name="TextBox 24" id="24"/>
          <p:cNvSpPr txBox="true"/>
          <p:nvPr/>
        </p:nvSpPr>
        <p:spPr>
          <a:xfrm rot="0">
            <a:off x="6009680" y="9499868"/>
            <a:ext cx="6268641" cy="240283"/>
          </a:xfrm>
          <a:prstGeom prst="rect">
            <a:avLst/>
          </a:prstGeom>
        </p:spPr>
        <p:txBody>
          <a:bodyPr anchor="t" rtlCol="false" tIns="0" lIns="0" bIns="0" rIns="0">
            <a:spAutoFit/>
          </a:bodyPr>
          <a:lstStyle/>
          <a:p>
            <a:pPr algn="ctr">
              <a:lnSpc>
                <a:spcPts val="1981"/>
              </a:lnSpc>
            </a:pPr>
            <a:r>
              <a:rPr lang="en-US" sz="1415" spc="283">
                <a:solidFill>
                  <a:srgbClr val="FAFAFA"/>
                </a:solidFill>
                <a:latin typeface="Lato Bold"/>
              </a:rPr>
              <a:t>SHELF</a:t>
            </a:r>
          </a:p>
        </p:txBody>
      </p:sp>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026719" y="9258300"/>
            <a:ext cx="6234562" cy="54228"/>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1257" y="-160734"/>
            <a:ext cx="18370514" cy="10608469"/>
            <a:chOff x="0" y="0"/>
            <a:chExt cx="24494019" cy="14144625"/>
          </a:xfrm>
        </p:grpSpPr>
        <p:pic>
          <p:nvPicPr>
            <p:cNvPr name="Picture 3" id="3"/>
            <p:cNvPicPr>
              <a:picLocks noChangeAspect="true"/>
            </p:cNvPicPr>
            <p:nvPr/>
          </p:nvPicPr>
          <p:blipFill>
            <a:blip r:embed="rId2">
              <a:alphaModFix amt="8999"/>
            </a:blip>
            <a:srcRect l="0" t="6334" r="0" b="6334"/>
            <a:stretch>
              <a:fillRect/>
            </a:stretch>
          </p:blipFill>
          <p:spPr>
            <a:xfrm>
              <a:off x="0" y="0"/>
              <a:ext cx="24494019" cy="14144625"/>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16198" y="8816709"/>
            <a:ext cx="6234562" cy="54228"/>
          </a:xfrm>
          <a:prstGeom prst="rect">
            <a:avLst/>
          </a:prstGeom>
        </p:spPr>
      </p:pic>
      <p:sp>
        <p:nvSpPr>
          <p:cNvPr name="TextBox 5" id="5"/>
          <p:cNvSpPr txBox="true"/>
          <p:nvPr/>
        </p:nvSpPr>
        <p:spPr>
          <a:xfrm rot="0">
            <a:off x="2212139" y="793952"/>
            <a:ext cx="6268641" cy="2199734"/>
          </a:xfrm>
          <a:prstGeom prst="rect">
            <a:avLst/>
          </a:prstGeom>
        </p:spPr>
        <p:txBody>
          <a:bodyPr anchor="t" rtlCol="false" tIns="0" lIns="0" bIns="0" rIns="0">
            <a:spAutoFit/>
          </a:bodyPr>
          <a:lstStyle/>
          <a:p>
            <a:pPr>
              <a:lnSpc>
                <a:spcPts val="5497"/>
              </a:lnSpc>
            </a:pPr>
            <a:r>
              <a:rPr lang="en-US" sz="4952" spc="-148">
                <a:solidFill>
                  <a:srgbClr val="3A3A3A"/>
                </a:solidFill>
                <a:latin typeface="Old Standard Bold"/>
              </a:rPr>
              <a:t>WHEN YOU SCROLL DOWN OUR HOME PAGE</a:t>
            </a:r>
          </a:p>
        </p:txBody>
      </p:sp>
      <p:sp>
        <p:nvSpPr>
          <p:cNvPr name="TextBox 6" id="6"/>
          <p:cNvSpPr txBox="true"/>
          <p:nvPr/>
        </p:nvSpPr>
        <p:spPr>
          <a:xfrm rot="0">
            <a:off x="2199158" y="6338014"/>
            <a:ext cx="6268641" cy="2222562"/>
          </a:xfrm>
          <a:prstGeom prst="rect">
            <a:avLst/>
          </a:prstGeom>
        </p:spPr>
        <p:txBody>
          <a:bodyPr anchor="t" rtlCol="false" tIns="0" lIns="0" bIns="0" rIns="0">
            <a:spAutoFit/>
          </a:bodyPr>
          <a:lstStyle/>
          <a:p>
            <a:pPr>
              <a:lnSpc>
                <a:spcPts val="2971"/>
              </a:lnSpc>
            </a:pPr>
            <a:r>
              <a:rPr lang="en-US" sz="2122" spc="212">
                <a:solidFill>
                  <a:srgbClr val="3A3A3A"/>
                </a:solidFill>
                <a:latin typeface="Lato"/>
              </a:rPr>
              <a:t>And at last, you gonna see beautiful quotes and buttons which redirect the visitor to the login/sign up window at the top part of the site and at the bottom there is a connect section from which you can connect or contact us </a:t>
            </a:r>
          </a:p>
        </p:txBody>
      </p:sp>
      <p:sp>
        <p:nvSpPr>
          <p:cNvPr name="TextBox 7" id="7"/>
          <p:cNvSpPr txBox="true"/>
          <p:nvPr/>
        </p:nvSpPr>
        <p:spPr>
          <a:xfrm rot="0">
            <a:off x="2212139" y="9202163"/>
            <a:ext cx="6268641" cy="240283"/>
          </a:xfrm>
          <a:prstGeom prst="rect">
            <a:avLst/>
          </a:prstGeom>
        </p:spPr>
        <p:txBody>
          <a:bodyPr anchor="t" rtlCol="false" tIns="0" lIns="0" bIns="0" rIns="0">
            <a:spAutoFit/>
          </a:bodyPr>
          <a:lstStyle/>
          <a:p>
            <a:pPr>
              <a:lnSpc>
                <a:spcPts val="1981"/>
              </a:lnSpc>
            </a:pPr>
            <a:r>
              <a:rPr lang="en-US" sz="1415" spc="283">
                <a:solidFill>
                  <a:srgbClr val="3A3A3A"/>
                </a:solidFill>
                <a:latin typeface="Lato Bold"/>
              </a:rPr>
              <a:t>SHELF</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246217" y="8870938"/>
            <a:ext cx="6234562" cy="54228"/>
          </a:xfrm>
          <a:prstGeom prst="rect">
            <a:avLst/>
          </a:prstGeom>
        </p:spPr>
      </p:pic>
      <p:pic>
        <p:nvPicPr>
          <p:cNvPr name="Picture 9" id="9"/>
          <p:cNvPicPr>
            <a:picLocks noChangeAspect="true"/>
          </p:cNvPicPr>
          <p:nvPr/>
        </p:nvPicPr>
        <p:blipFill>
          <a:blip r:embed="rId7"/>
          <a:srcRect l="5766" t="0" r="5766" b="0"/>
          <a:stretch>
            <a:fillRect/>
          </a:stretch>
        </p:blipFill>
        <p:spPr>
          <a:xfrm flipH="false" flipV="false" rot="0">
            <a:off x="10816073" y="2299482"/>
            <a:ext cx="5985035" cy="3813887"/>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0145610" y="2188029"/>
            <a:ext cx="7325962" cy="4481047"/>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78516" y="6429375"/>
            <a:ext cx="18451599" cy="3849894"/>
            <a:chOff x="0" y="0"/>
            <a:chExt cx="24602133" cy="5133191"/>
          </a:xfrm>
        </p:grpSpPr>
        <p:pic>
          <p:nvPicPr>
            <p:cNvPr name="Picture 3" id="3"/>
            <p:cNvPicPr>
              <a:picLocks noChangeAspect="true"/>
            </p:cNvPicPr>
            <p:nvPr/>
          </p:nvPicPr>
          <p:blipFill>
            <a:blip r:embed="rId2">
              <a:alphaModFix amt="75000"/>
            </a:blip>
            <a:srcRect l="0" t="36090" r="0" b="36090"/>
            <a:stretch>
              <a:fillRect/>
            </a:stretch>
          </p:blipFill>
          <p:spPr>
            <a:xfrm>
              <a:off x="0" y="0"/>
              <a:ext cx="24602133" cy="5133191"/>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770474" y="3642326"/>
            <a:ext cx="6268641" cy="54525"/>
          </a:xfrm>
          <a:prstGeom prst="rect">
            <a:avLst/>
          </a:prstGeom>
        </p:spPr>
      </p:pic>
      <p:grpSp>
        <p:nvGrpSpPr>
          <p:cNvPr name="Group 5" id="5"/>
          <p:cNvGrpSpPr/>
          <p:nvPr/>
        </p:nvGrpSpPr>
        <p:grpSpPr>
          <a:xfrm rot="0">
            <a:off x="2121556" y="402514"/>
            <a:ext cx="3987729" cy="643526"/>
            <a:chOff x="0" y="0"/>
            <a:chExt cx="1146616" cy="185037"/>
          </a:xfrm>
        </p:grpSpPr>
        <p:sp>
          <p:nvSpPr>
            <p:cNvPr name="Freeform 6" id="6"/>
            <p:cNvSpPr/>
            <p:nvPr/>
          </p:nvSpPr>
          <p:spPr>
            <a:xfrm>
              <a:off x="0" y="0"/>
              <a:ext cx="1146616" cy="185037"/>
            </a:xfrm>
            <a:custGeom>
              <a:avLst/>
              <a:gdLst/>
              <a:ahLst/>
              <a:cxnLst/>
              <a:rect r="r" b="b" t="t" l="l"/>
              <a:pathLst>
                <a:path h="185037" w="1146616">
                  <a:moveTo>
                    <a:pt x="0" y="0"/>
                  </a:moveTo>
                  <a:lnTo>
                    <a:pt x="1146616" y="0"/>
                  </a:lnTo>
                  <a:lnTo>
                    <a:pt x="1146616" y="185037"/>
                  </a:lnTo>
                  <a:lnTo>
                    <a:pt x="0" y="185037"/>
                  </a:lnTo>
                  <a:close/>
                </a:path>
              </a:pathLst>
            </a:custGeom>
            <a:solidFill>
              <a:srgbClr val="161515"/>
            </a:solidFill>
          </p:spPr>
        </p:sp>
      </p:grpSp>
      <p:pic>
        <p:nvPicPr>
          <p:cNvPr name="Picture 7" id="7"/>
          <p:cNvPicPr>
            <a:picLocks noChangeAspect="true"/>
          </p:cNvPicPr>
          <p:nvPr/>
        </p:nvPicPr>
        <p:blipFill>
          <a:blip r:embed="rId5"/>
          <a:srcRect l="0" t="0" r="3615" b="0"/>
          <a:stretch>
            <a:fillRect/>
          </a:stretch>
        </p:blipFill>
        <p:spPr>
          <a:xfrm flipH="false" flipV="false" rot="0">
            <a:off x="2012018" y="1046040"/>
            <a:ext cx="4097268" cy="4422310"/>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911541" y="205336"/>
            <a:ext cx="4451899" cy="6103718"/>
          </a:xfrm>
          <a:prstGeom prst="rect">
            <a:avLst/>
          </a:prstGeom>
        </p:spPr>
      </p:pic>
      <p:grpSp>
        <p:nvGrpSpPr>
          <p:cNvPr name="Group 9" id="9"/>
          <p:cNvGrpSpPr/>
          <p:nvPr/>
        </p:nvGrpSpPr>
        <p:grpSpPr>
          <a:xfrm rot="0">
            <a:off x="2012018" y="5201063"/>
            <a:ext cx="4097268" cy="874043"/>
            <a:chOff x="0" y="0"/>
            <a:chExt cx="1178112" cy="251319"/>
          </a:xfrm>
        </p:grpSpPr>
        <p:sp>
          <p:nvSpPr>
            <p:cNvPr name="Freeform 10" id="10"/>
            <p:cNvSpPr/>
            <p:nvPr/>
          </p:nvSpPr>
          <p:spPr>
            <a:xfrm>
              <a:off x="0" y="0"/>
              <a:ext cx="1178112" cy="251319"/>
            </a:xfrm>
            <a:custGeom>
              <a:avLst/>
              <a:gdLst/>
              <a:ahLst/>
              <a:cxnLst/>
              <a:rect r="r" b="b" t="t" l="l"/>
              <a:pathLst>
                <a:path h="251319" w="1178112">
                  <a:moveTo>
                    <a:pt x="0" y="0"/>
                  </a:moveTo>
                  <a:lnTo>
                    <a:pt x="1178112" y="0"/>
                  </a:lnTo>
                  <a:lnTo>
                    <a:pt x="1178112" y="251319"/>
                  </a:lnTo>
                  <a:lnTo>
                    <a:pt x="0" y="251319"/>
                  </a:lnTo>
                  <a:close/>
                </a:path>
              </a:pathLst>
            </a:custGeom>
            <a:solidFill>
              <a:srgbClr val="161515"/>
            </a:solidFill>
          </p:spPr>
        </p:sp>
      </p:grpSp>
      <p:sp>
        <p:nvSpPr>
          <p:cNvPr name="TextBox 11" id="11"/>
          <p:cNvSpPr txBox="true"/>
          <p:nvPr/>
        </p:nvSpPr>
        <p:spPr>
          <a:xfrm rot="0">
            <a:off x="7479634" y="1920416"/>
            <a:ext cx="4339828" cy="2203306"/>
          </a:xfrm>
          <a:prstGeom prst="rect">
            <a:avLst/>
          </a:prstGeom>
        </p:spPr>
        <p:txBody>
          <a:bodyPr anchor="t" rtlCol="false" tIns="0" lIns="0" bIns="0" rIns="0">
            <a:spAutoFit/>
          </a:bodyPr>
          <a:lstStyle/>
          <a:p>
            <a:pPr>
              <a:lnSpc>
                <a:spcPts val="5497"/>
              </a:lnSpc>
            </a:pPr>
            <a:r>
              <a:rPr lang="en-US" sz="4952" spc="-148">
                <a:solidFill>
                  <a:srgbClr val="3A3A3A"/>
                </a:solidFill>
                <a:latin typeface="Old Standard Bold"/>
              </a:rPr>
              <a:t>S</a:t>
            </a:r>
            <a:r>
              <a:rPr lang="en-US" sz="4952" spc="-148">
                <a:solidFill>
                  <a:srgbClr val="3A3A3A"/>
                </a:solidFill>
                <a:latin typeface="Old Standard Bold"/>
              </a:rPr>
              <a:t>IGN UP WINDOW OF </a:t>
            </a:r>
          </a:p>
          <a:p>
            <a:pPr>
              <a:lnSpc>
                <a:spcPts val="5497"/>
              </a:lnSpc>
            </a:pPr>
            <a:r>
              <a:rPr lang="en-US" sz="4952" spc="-148">
                <a:solidFill>
                  <a:srgbClr val="3A3A3A"/>
                </a:solidFill>
                <a:latin typeface="Old Standard Bold"/>
              </a:rPr>
              <a:t>OUR SITE</a:t>
            </a:r>
          </a:p>
        </p:txBody>
      </p:sp>
      <p:sp>
        <p:nvSpPr>
          <p:cNvPr name="TextBox 12" id="12"/>
          <p:cNvSpPr txBox="true"/>
          <p:nvPr/>
        </p:nvSpPr>
        <p:spPr>
          <a:xfrm rot="0">
            <a:off x="12770474" y="1929941"/>
            <a:ext cx="4292883" cy="1118853"/>
          </a:xfrm>
          <a:prstGeom prst="rect">
            <a:avLst/>
          </a:prstGeom>
        </p:spPr>
        <p:txBody>
          <a:bodyPr anchor="t" rtlCol="false" tIns="0" lIns="0" bIns="0" rIns="0">
            <a:spAutoFit/>
          </a:bodyPr>
          <a:lstStyle/>
          <a:p>
            <a:pPr>
              <a:lnSpc>
                <a:spcPts val="2971"/>
              </a:lnSpc>
            </a:pPr>
            <a:r>
              <a:rPr lang="en-US" sz="2122" spc="212">
                <a:solidFill>
                  <a:srgbClr val="3A3A3A"/>
                </a:solidFill>
                <a:latin typeface="Lato"/>
              </a:rPr>
              <a:t>After taping on the sign-up button you will gonna land on this web page.</a:t>
            </a:r>
          </a:p>
        </p:txBody>
      </p:sp>
      <p:sp>
        <p:nvSpPr>
          <p:cNvPr name="TextBox 13" id="13"/>
          <p:cNvSpPr txBox="true"/>
          <p:nvPr/>
        </p:nvSpPr>
        <p:spPr>
          <a:xfrm rot="0">
            <a:off x="12770474" y="4044108"/>
            <a:ext cx="6268641" cy="233735"/>
          </a:xfrm>
          <a:prstGeom prst="rect">
            <a:avLst/>
          </a:prstGeom>
        </p:spPr>
        <p:txBody>
          <a:bodyPr anchor="t" rtlCol="false" tIns="0" lIns="0" bIns="0" rIns="0">
            <a:spAutoFit/>
          </a:bodyPr>
          <a:lstStyle/>
          <a:p>
            <a:pPr>
              <a:lnSpc>
                <a:spcPts val="1981"/>
              </a:lnSpc>
            </a:pPr>
            <a:r>
              <a:rPr lang="en-US" sz="1415" spc="283">
                <a:solidFill>
                  <a:srgbClr val="3A3A3A"/>
                </a:solidFill>
                <a:latin typeface="Lato Bold"/>
              </a:rPr>
              <a:t>SHELF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9195400" y="555171"/>
            <a:ext cx="9092600" cy="5142202"/>
            <a:chOff x="0" y="0"/>
            <a:chExt cx="12123466" cy="6856270"/>
          </a:xfrm>
        </p:grpSpPr>
        <p:pic>
          <p:nvPicPr>
            <p:cNvPr name="Picture 3" id="3"/>
            <p:cNvPicPr>
              <a:picLocks noChangeAspect="true"/>
            </p:cNvPicPr>
            <p:nvPr/>
          </p:nvPicPr>
          <p:blipFill>
            <a:blip r:embed="rId2">
              <a:alphaModFix amt="75000"/>
            </a:blip>
            <a:srcRect l="0" t="7558" r="0" b="7558"/>
            <a:stretch>
              <a:fillRect/>
            </a:stretch>
          </p:blipFill>
          <p:spPr>
            <a:xfrm>
              <a:off x="0" y="0"/>
              <a:ext cx="12123466" cy="6856270"/>
            </a:xfrm>
            <a:prstGeom prst="rect">
              <a:avLst/>
            </a:prstGeom>
          </p:spPr>
        </p:pic>
      </p:grpSp>
      <p:grpSp>
        <p:nvGrpSpPr>
          <p:cNvPr name="Group 4" id="4"/>
          <p:cNvGrpSpPr/>
          <p:nvPr/>
        </p:nvGrpSpPr>
        <p:grpSpPr>
          <a:xfrm rot="0">
            <a:off x="-107903" y="555171"/>
            <a:ext cx="9251903" cy="5142202"/>
            <a:chOff x="0" y="0"/>
            <a:chExt cx="12335871" cy="6856270"/>
          </a:xfrm>
        </p:grpSpPr>
        <p:pic>
          <p:nvPicPr>
            <p:cNvPr name="Picture 5" id="5"/>
            <p:cNvPicPr>
              <a:picLocks noChangeAspect="true"/>
            </p:cNvPicPr>
            <p:nvPr/>
          </p:nvPicPr>
          <p:blipFill>
            <a:blip r:embed="rId3">
              <a:alphaModFix amt="75000"/>
            </a:blip>
            <a:srcRect l="0" t="8052" r="0" b="8052"/>
            <a:stretch>
              <a:fillRect/>
            </a:stretch>
          </p:blipFill>
          <p:spPr>
            <a:xfrm>
              <a:off x="0" y="0"/>
              <a:ext cx="12335871" cy="6856270"/>
            </a:xfrm>
            <a:prstGeom prst="rect">
              <a:avLst/>
            </a:prstGeom>
          </p:spPr>
        </p:pic>
      </p:grpSp>
      <p:sp>
        <p:nvSpPr>
          <p:cNvPr name="TextBox 6" id="6"/>
          <p:cNvSpPr txBox="true"/>
          <p:nvPr/>
        </p:nvSpPr>
        <p:spPr>
          <a:xfrm rot="0">
            <a:off x="3357562" y="6503907"/>
            <a:ext cx="4339828" cy="2203306"/>
          </a:xfrm>
          <a:prstGeom prst="rect">
            <a:avLst/>
          </a:prstGeom>
        </p:spPr>
        <p:txBody>
          <a:bodyPr anchor="t" rtlCol="false" tIns="0" lIns="0" bIns="0" rIns="0">
            <a:spAutoFit/>
          </a:bodyPr>
          <a:lstStyle/>
          <a:p>
            <a:pPr>
              <a:lnSpc>
                <a:spcPts val="5497"/>
              </a:lnSpc>
            </a:pPr>
            <a:r>
              <a:rPr lang="en-US" sz="4952" spc="-148">
                <a:solidFill>
                  <a:srgbClr val="3A3A3A"/>
                </a:solidFill>
                <a:latin typeface="Old Standard Bold"/>
              </a:rPr>
              <a:t>RESE</a:t>
            </a:r>
            <a:r>
              <a:rPr lang="en-US" sz="4952" spc="-148">
                <a:solidFill>
                  <a:srgbClr val="3A3A3A"/>
                </a:solidFill>
                <a:latin typeface="Old Standard Bold"/>
              </a:rPr>
              <a:t>T PASSWARD WINDOW</a:t>
            </a:r>
          </a:p>
        </p:txBody>
      </p:sp>
      <p:sp>
        <p:nvSpPr>
          <p:cNvPr name="TextBox 7" id="7"/>
          <p:cNvSpPr txBox="true"/>
          <p:nvPr/>
        </p:nvSpPr>
        <p:spPr>
          <a:xfrm rot="0">
            <a:off x="8652461" y="6513432"/>
            <a:ext cx="6268641" cy="1493900"/>
          </a:xfrm>
          <a:prstGeom prst="rect">
            <a:avLst/>
          </a:prstGeom>
        </p:spPr>
        <p:txBody>
          <a:bodyPr anchor="t" rtlCol="false" tIns="0" lIns="0" bIns="0" rIns="0">
            <a:spAutoFit/>
          </a:bodyPr>
          <a:lstStyle/>
          <a:p>
            <a:pPr>
              <a:lnSpc>
                <a:spcPts val="2971"/>
              </a:lnSpc>
            </a:pPr>
            <a:r>
              <a:rPr lang="en-US" sz="2122" spc="212">
                <a:solidFill>
                  <a:srgbClr val="3A3A3A"/>
                </a:solidFill>
                <a:latin typeface="Lato"/>
              </a:rPr>
              <a:t>If you have an account with us and you click on forget the password you gonna land on reset password page and after clicking on next you will reach at new password page. </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652461" y="8503403"/>
            <a:ext cx="6234562" cy="54228"/>
          </a:xfrm>
          <a:prstGeom prst="rect">
            <a:avLst/>
          </a:prstGeom>
        </p:spPr>
      </p:pic>
      <p:sp>
        <p:nvSpPr>
          <p:cNvPr name="TextBox 9" id="9"/>
          <p:cNvSpPr txBox="true"/>
          <p:nvPr/>
        </p:nvSpPr>
        <p:spPr>
          <a:xfrm rot="0">
            <a:off x="8648402" y="8888856"/>
            <a:ext cx="6268641" cy="233735"/>
          </a:xfrm>
          <a:prstGeom prst="rect">
            <a:avLst/>
          </a:prstGeom>
        </p:spPr>
        <p:txBody>
          <a:bodyPr anchor="t" rtlCol="false" tIns="0" lIns="0" bIns="0" rIns="0">
            <a:spAutoFit/>
          </a:bodyPr>
          <a:lstStyle/>
          <a:p>
            <a:pPr>
              <a:lnSpc>
                <a:spcPts val="1981"/>
              </a:lnSpc>
            </a:pPr>
            <a:r>
              <a:rPr lang="en-US" sz="1415" spc="283">
                <a:solidFill>
                  <a:srgbClr val="3A3A3A"/>
                </a:solidFill>
                <a:latin typeface="Lato Bold"/>
              </a:rPr>
              <a:t>SHELF</a:t>
            </a:r>
          </a:p>
        </p:txBody>
      </p:sp>
      <p:pic>
        <p:nvPicPr>
          <p:cNvPr name="Picture 10" id="10"/>
          <p:cNvPicPr>
            <a:picLocks noChangeAspect="true"/>
          </p:cNvPicPr>
          <p:nvPr/>
        </p:nvPicPr>
        <p:blipFill>
          <a:blip r:embed="rId6"/>
          <a:srcRect l="0" t="0" r="0" b="0"/>
          <a:stretch>
            <a:fillRect/>
          </a:stretch>
        </p:blipFill>
        <p:spPr>
          <a:xfrm flipH="false" flipV="false" rot="0">
            <a:off x="2662865" y="610323"/>
            <a:ext cx="3637477" cy="4987115"/>
          </a:xfrm>
          <a:prstGeom prst="rect">
            <a:avLst/>
          </a:prstGeom>
        </p:spPr>
      </p:pic>
      <p:pic>
        <p:nvPicPr>
          <p:cNvPr name="Picture 11" id="11"/>
          <p:cNvPicPr>
            <a:picLocks noChangeAspect="true"/>
          </p:cNvPicPr>
          <p:nvPr/>
        </p:nvPicPr>
        <p:blipFill>
          <a:blip r:embed="rId7"/>
          <a:srcRect l="9459" t="74964" r="9078" b="0"/>
          <a:stretch>
            <a:fillRect/>
          </a:stretch>
        </p:blipFill>
        <p:spPr>
          <a:xfrm flipH="false" flipV="false" rot="0">
            <a:off x="2785344" y="821719"/>
            <a:ext cx="3340511" cy="949649"/>
          </a:xfrm>
          <a:prstGeom prst="rect">
            <a:avLst/>
          </a:prstGeom>
        </p:spPr>
      </p:pic>
      <p:pic>
        <p:nvPicPr>
          <p:cNvPr name="Picture 12" id="12"/>
          <p:cNvPicPr>
            <a:picLocks noChangeAspect="true"/>
          </p:cNvPicPr>
          <p:nvPr/>
        </p:nvPicPr>
        <p:blipFill>
          <a:blip r:embed="rId7"/>
          <a:srcRect l="3429" t="0" r="3048" b="0"/>
          <a:stretch>
            <a:fillRect/>
          </a:stretch>
        </p:blipFill>
        <p:spPr>
          <a:xfrm flipH="false" flipV="false" rot="0">
            <a:off x="2785344" y="1691198"/>
            <a:ext cx="3340511" cy="3303971"/>
          </a:xfrm>
          <a:prstGeom prst="rect">
            <a:avLst/>
          </a:prstGeom>
        </p:spPr>
      </p:pic>
      <p:pic>
        <p:nvPicPr>
          <p:cNvPr name="Picture 13" id="13"/>
          <p:cNvPicPr>
            <a:picLocks noChangeAspect="true"/>
          </p:cNvPicPr>
          <p:nvPr/>
        </p:nvPicPr>
        <p:blipFill>
          <a:blip r:embed="rId7"/>
          <a:srcRect l="3429" t="79083" r="3048" b="2965"/>
          <a:stretch>
            <a:fillRect/>
          </a:stretch>
        </p:blipFill>
        <p:spPr>
          <a:xfrm flipH="false" flipV="false" rot="0">
            <a:off x="2785344" y="4807613"/>
            <a:ext cx="3340511" cy="593110"/>
          </a:xfrm>
          <a:prstGeom prst="rect">
            <a:avLst/>
          </a:prstGeom>
        </p:spPr>
      </p:pic>
      <p:pic>
        <p:nvPicPr>
          <p:cNvPr name="Picture 14" id="14"/>
          <p:cNvPicPr>
            <a:picLocks noChangeAspect="true"/>
          </p:cNvPicPr>
          <p:nvPr/>
        </p:nvPicPr>
        <p:blipFill>
          <a:blip r:embed="rId8"/>
          <a:srcRect l="5921" t="0" r="7836" b="0"/>
          <a:stretch>
            <a:fillRect/>
          </a:stretch>
        </p:blipFill>
        <p:spPr>
          <a:xfrm flipH="false" flipV="false" rot="0">
            <a:off x="12083037" y="1187112"/>
            <a:ext cx="3245297" cy="3734793"/>
          </a:xfrm>
          <a:prstGeom prst="rect">
            <a:avLst/>
          </a:prstGeom>
        </p:spPr>
      </p:pic>
      <p:pic>
        <p:nvPicPr>
          <p:cNvPr name="Picture 15" id="15"/>
          <p:cNvPicPr>
            <a:picLocks noChangeAspect="true"/>
          </p:cNvPicPr>
          <p:nvPr/>
        </p:nvPicPr>
        <p:blipFill>
          <a:blip r:embed="rId7"/>
          <a:srcRect l="6984" t="81406" r="0" b="5014"/>
          <a:stretch>
            <a:fillRect/>
          </a:stretch>
        </p:blipFill>
        <p:spPr>
          <a:xfrm flipH="false" flipV="false" rot="0">
            <a:off x="12083037" y="4839126"/>
            <a:ext cx="3245297" cy="438240"/>
          </a:xfrm>
          <a:prstGeom prst="rect">
            <a:avLst/>
          </a:prstGeom>
        </p:spPr>
      </p:pic>
      <p:pic>
        <p:nvPicPr>
          <p:cNvPr name="Picture 16" id="16"/>
          <p:cNvPicPr>
            <a:picLocks noChangeAspect="true"/>
          </p:cNvPicPr>
          <p:nvPr/>
        </p:nvPicPr>
        <p:blipFill>
          <a:blip r:embed="rId7"/>
          <a:srcRect l="6984" t="81406" r="0" b="5014"/>
          <a:stretch>
            <a:fillRect/>
          </a:stretch>
        </p:blipFill>
        <p:spPr>
          <a:xfrm flipH="false" flipV="false" rot="0">
            <a:off x="12119051" y="797677"/>
            <a:ext cx="3245297" cy="438240"/>
          </a:xfrm>
          <a:prstGeom prst="rect">
            <a:avLst/>
          </a:prstGeom>
        </p:spPr>
      </p:pic>
      <p:pic>
        <p:nvPicPr>
          <p:cNvPr name="Picture 17" id="17"/>
          <p:cNvPicPr>
            <a:picLocks noChangeAspect="true"/>
          </p:cNvPicPr>
          <p:nvPr/>
        </p:nvPicPr>
        <p:blipFill>
          <a:blip r:embed="rId6"/>
          <a:srcRect l="0" t="0" r="0" b="0"/>
          <a:stretch>
            <a:fillRect/>
          </a:stretch>
        </p:blipFill>
        <p:spPr>
          <a:xfrm flipH="false" flipV="false" rot="0">
            <a:off x="11958972" y="610323"/>
            <a:ext cx="3565456" cy="488837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grpSp>
        <p:nvGrpSpPr>
          <p:cNvPr name="Group 2" id="2"/>
          <p:cNvGrpSpPr/>
          <p:nvPr/>
        </p:nvGrpSpPr>
        <p:grpSpPr>
          <a:xfrm rot="0">
            <a:off x="-41257" y="-160734"/>
            <a:ext cx="18370514" cy="10608469"/>
            <a:chOff x="0" y="0"/>
            <a:chExt cx="24494019" cy="14144625"/>
          </a:xfrm>
        </p:grpSpPr>
        <p:pic>
          <p:nvPicPr>
            <p:cNvPr name="Picture 3" id="3"/>
            <p:cNvPicPr>
              <a:picLocks noChangeAspect="true"/>
            </p:cNvPicPr>
            <p:nvPr/>
          </p:nvPicPr>
          <p:blipFill>
            <a:blip r:embed="rId2">
              <a:alphaModFix amt="50000"/>
            </a:blip>
            <a:srcRect l="0" t="11501" r="0" b="11501"/>
            <a:stretch>
              <a:fillRect/>
            </a:stretch>
          </p:blipFill>
          <p:spPr>
            <a:xfrm>
              <a:off x="0" y="0"/>
              <a:ext cx="24494019" cy="14144625"/>
            </a:xfrm>
            <a:prstGeom prst="rect">
              <a:avLst/>
            </a:prstGeom>
          </p:spPr>
        </p:pic>
      </p:grpSp>
      <p:sp>
        <p:nvSpPr>
          <p:cNvPr name="TextBox 4" id="4"/>
          <p:cNvSpPr txBox="true"/>
          <p:nvPr/>
        </p:nvSpPr>
        <p:spPr>
          <a:xfrm rot="0">
            <a:off x="2999969" y="876425"/>
            <a:ext cx="6268641" cy="1651856"/>
          </a:xfrm>
          <a:prstGeom prst="rect">
            <a:avLst/>
          </a:prstGeom>
        </p:spPr>
        <p:txBody>
          <a:bodyPr anchor="t" rtlCol="false" tIns="0" lIns="0" bIns="0" rIns="0">
            <a:spAutoFit/>
          </a:bodyPr>
          <a:lstStyle/>
          <a:p>
            <a:pPr>
              <a:lnSpc>
                <a:spcPts val="5941"/>
              </a:lnSpc>
            </a:pPr>
            <a:r>
              <a:rPr lang="en-US" sz="5352" spc="-160">
                <a:solidFill>
                  <a:srgbClr val="FAFAFA"/>
                </a:solidFill>
                <a:latin typeface="Old Standard Bold"/>
              </a:rPr>
              <a:t>LISTED ITEMS IN OUR STORES </a:t>
            </a:r>
          </a:p>
        </p:txBody>
      </p:sp>
      <p:sp>
        <p:nvSpPr>
          <p:cNvPr name="TextBox 5" id="5"/>
          <p:cNvSpPr txBox="true"/>
          <p:nvPr/>
        </p:nvSpPr>
        <p:spPr>
          <a:xfrm rot="0">
            <a:off x="2999969" y="6417161"/>
            <a:ext cx="6268641" cy="2046032"/>
          </a:xfrm>
          <a:prstGeom prst="rect">
            <a:avLst/>
          </a:prstGeom>
        </p:spPr>
        <p:txBody>
          <a:bodyPr anchor="t" rtlCol="false" tIns="0" lIns="0" bIns="0" rIns="0">
            <a:spAutoFit/>
          </a:bodyPr>
          <a:lstStyle/>
          <a:p>
            <a:pPr>
              <a:lnSpc>
                <a:spcPts val="3251"/>
              </a:lnSpc>
            </a:pPr>
            <a:r>
              <a:rPr lang="en-US" sz="2322" spc="232">
                <a:solidFill>
                  <a:srgbClr val="FAFAFA"/>
                </a:solidFill>
                <a:latin typeface="Lato"/>
              </a:rPr>
              <a:t>After logging in to our site you will going to land on this page where all of our products are listed on our store and from here you can add products in the cart. </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99969" y="8824871"/>
            <a:ext cx="6234562" cy="54228"/>
          </a:xfrm>
          <a:prstGeom prst="rect">
            <a:avLst/>
          </a:prstGeom>
        </p:spPr>
      </p:pic>
      <p:sp>
        <p:nvSpPr>
          <p:cNvPr name="TextBox 7" id="7"/>
          <p:cNvSpPr txBox="true"/>
          <p:nvPr/>
        </p:nvSpPr>
        <p:spPr>
          <a:xfrm rot="0">
            <a:off x="2995910" y="9210325"/>
            <a:ext cx="6268641" cy="233735"/>
          </a:xfrm>
          <a:prstGeom prst="rect">
            <a:avLst/>
          </a:prstGeom>
        </p:spPr>
        <p:txBody>
          <a:bodyPr anchor="t" rtlCol="false" tIns="0" lIns="0" bIns="0" rIns="0">
            <a:spAutoFit/>
          </a:bodyPr>
          <a:lstStyle/>
          <a:p>
            <a:pPr>
              <a:lnSpc>
                <a:spcPts val="1981"/>
              </a:lnSpc>
            </a:pPr>
            <a:r>
              <a:rPr lang="en-US" sz="1415" spc="283">
                <a:solidFill>
                  <a:srgbClr val="FAFAFA"/>
                </a:solidFill>
                <a:latin typeface="Lato Bold"/>
              </a:rPr>
              <a:t>SHELF</a:t>
            </a:r>
          </a:p>
        </p:txBody>
      </p:sp>
      <p:pic>
        <p:nvPicPr>
          <p:cNvPr name="Picture 8" id="8"/>
          <p:cNvPicPr>
            <a:picLocks noChangeAspect="true"/>
          </p:cNvPicPr>
          <p:nvPr/>
        </p:nvPicPr>
        <p:blipFill>
          <a:blip r:embed="rId5"/>
          <a:srcRect l="9869" t="5805" r="9869" b="1548"/>
          <a:stretch>
            <a:fillRect/>
          </a:stretch>
        </p:blipFill>
        <p:spPr>
          <a:xfrm flipH="false" flipV="false" rot="0">
            <a:off x="11263737" y="962150"/>
            <a:ext cx="5579674" cy="3647058"/>
          </a:xfrm>
          <a:prstGeom prst="rect">
            <a:avLst/>
          </a:prstGeom>
        </p:spPr>
      </p:pic>
      <p:pic>
        <p:nvPicPr>
          <p:cNvPr name="Picture 9" id="9"/>
          <p:cNvPicPr>
            <a:picLocks noChangeAspect="true"/>
          </p:cNvPicPr>
          <p:nvPr/>
        </p:nvPicPr>
        <p:blipFill>
          <a:blip r:embed="rId6"/>
          <a:srcRect l="0" t="0" r="0" b="0"/>
          <a:stretch>
            <a:fillRect/>
          </a:stretch>
        </p:blipFill>
        <p:spPr>
          <a:xfrm flipH="false" flipV="false" rot="0">
            <a:off x="10635577" y="842936"/>
            <a:ext cx="6835995" cy="4181350"/>
          </a:xfrm>
          <a:prstGeom prst="rect">
            <a:avLst/>
          </a:prstGeom>
        </p:spPr>
      </p:pic>
      <p:pic>
        <p:nvPicPr>
          <p:cNvPr name="Picture 10" id="10"/>
          <p:cNvPicPr>
            <a:picLocks noChangeAspect="true"/>
          </p:cNvPicPr>
          <p:nvPr/>
        </p:nvPicPr>
        <p:blipFill>
          <a:blip r:embed="rId7"/>
          <a:srcRect l="10655" t="0" r="10655" b="0"/>
          <a:stretch>
            <a:fillRect/>
          </a:stretch>
        </p:blipFill>
        <p:spPr>
          <a:xfrm flipH="false" flipV="false" rot="0">
            <a:off x="11280271" y="5666181"/>
            <a:ext cx="5546606" cy="3735882"/>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10635577" y="5561536"/>
            <a:ext cx="6835995" cy="418135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sp>
        <p:nvSpPr>
          <p:cNvPr name="TextBox 2" id="2"/>
          <p:cNvSpPr txBox="true"/>
          <p:nvPr/>
        </p:nvSpPr>
        <p:spPr>
          <a:xfrm rot="0">
            <a:off x="3364057" y="764772"/>
            <a:ext cx="11559886" cy="1506790"/>
          </a:xfrm>
          <a:prstGeom prst="rect">
            <a:avLst/>
          </a:prstGeom>
        </p:spPr>
        <p:txBody>
          <a:bodyPr anchor="t" rtlCol="false" tIns="0" lIns="0" bIns="0" rIns="0">
            <a:spAutoFit/>
          </a:bodyPr>
          <a:lstStyle/>
          <a:p>
            <a:pPr algn="ctr">
              <a:lnSpc>
                <a:spcPts val="5497"/>
              </a:lnSpc>
            </a:pPr>
            <a:r>
              <a:rPr lang="en-US" sz="4952" spc="-148">
                <a:solidFill>
                  <a:srgbClr val="FAFAFA"/>
                </a:solidFill>
                <a:latin typeface="Old Standard Bold"/>
              </a:rPr>
              <a:t>THIS IS OUR </a:t>
            </a:r>
          </a:p>
          <a:p>
            <a:pPr algn="ctr">
              <a:lnSpc>
                <a:spcPts val="5497"/>
              </a:lnSpc>
            </a:pPr>
            <a:r>
              <a:rPr lang="en-US" sz="4952" spc="-148">
                <a:solidFill>
                  <a:srgbClr val="FAFAFA"/>
                </a:solidFill>
                <a:latin typeface="Old Standard Bold"/>
              </a:rPr>
              <a:t>PAYMENT PAGE</a:t>
            </a:r>
          </a:p>
        </p:txBody>
      </p:sp>
      <p:sp>
        <p:nvSpPr>
          <p:cNvPr name="TextBox 3" id="3"/>
          <p:cNvSpPr txBox="true"/>
          <p:nvPr/>
        </p:nvSpPr>
        <p:spPr>
          <a:xfrm rot="0">
            <a:off x="3364057" y="8185714"/>
            <a:ext cx="11559886" cy="743806"/>
          </a:xfrm>
          <a:prstGeom prst="rect">
            <a:avLst/>
          </a:prstGeom>
        </p:spPr>
        <p:txBody>
          <a:bodyPr anchor="t" rtlCol="false" tIns="0" lIns="0" bIns="0" rIns="0">
            <a:spAutoFit/>
          </a:bodyPr>
          <a:lstStyle/>
          <a:p>
            <a:pPr algn="ctr">
              <a:lnSpc>
                <a:spcPts val="2971"/>
              </a:lnSpc>
            </a:pPr>
            <a:r>
              <a:rPr lang="en-US" sz="2122" spc="212">
                <a:solidFill>
                  <a:srgbClr val="FAFAFA"/>
                </a:solidFill>
                <a:latin typeface="Lato"/>
              </a:rPr>
              <a:t>You need to add your payment details to the card and </a:t>
            </a:r>
          </a:p>
          <a:p>
            <a:pPr algn="ctr">
              <a:lnSpc>
                <a:spcPts val="2971"/>
              </a:lnSpc>
            </a:pPr>
            <a:r>
              <a:rPr lang="en-US" sz="2122" spc="212">
                <a:solidFill>
                  <a:srgbClr val="FAFAFA"/>
                </a:solidFill>
                <a:latin typeface="Lato"/>
              </a:rPr>
              <a:t>then click on pay now. </a:t>
            </a:r>
          </a:p>
        </p:txBody>
      </p:sp>
      <p:pic>
        <p:nvPicPr>
          <p:cNvPr name="Picture 4" id="4"/>
          <p:cNvPicPr>
            <a:picLocks noChangeAspect="true"/>
          </p:cNvPicPr>
          <p:nvPr/>
        </p:nvPicPr>
        <p:blipFill>
          <a:blip r:embed="rId2"/>
          <a:srcRect l="16794" t="15097" r="17367" b="15883"/>
          <a:stretch>
            <a:fillRect/>
          </a:stretch>
        </p:blipFill>
        <p:spPr>
          <a:xfrm flipH="false" flipV="false" rot="0">
            <a:off x="6030746" y="2978380"/>
            <a:ext cx="6242838" cy="3874819"/>
          </a:xfrm>
          <a:prstGeom prst="rect">
            <a:avLst/>
          </a:prstGeom>
        </p:spPr>
      </p:pic>
      <p:pic>
        <p:nvPicPr>
          <p:cNvPr name="Picture 5" id="5"/>
          <p:cNvPicPr>
            <a:picLocks noChangeAspect="true"/>
          </p:cNvPicPr>
          <p:nvPr/>
        </p:nvPicPr>
        <p:blipFill>
          <a:blip r:embed="rId3"/>
          <a:srcRect l="5554" t="0" r="5554" b="0"/>
          <a:stretch>
            <a:fillRect/>
          </a:stretch>
        </p:blipFill>
        <p:spPr>
          <a:xfrm flipH="false" flipV="false" rot="0">
            <a:off x="5726003" y="2815095"/>
            <a:ext cx="6835995" cy="4703864"/>
          </a:xfrm>
          <a:prstGeom prst="rect">
            <a:avLst/>
          </a:prstGeom>
        </p:spPr>
      </p:pic>
      <p:sp>
        <p:nvSpPr>
          <p:cNvPr name="TextBox 6" id="6"/>
          <p:cNvSpPr txBox="true"/>
          <p:nvPr/>
        </p:nvSpPr>
        <p:spPr>
          <a:xfrm rot="0">
            <a:off x="6030746" y="9499868"/>
            <a:ext cx="6268641" cy="240283"/>
          </a:xfrm>
          <a:prstGeom prst="rect">
            <a:avLst/>
          </a:prstGeom>
        </p:spPr>
        <p:txBody>
          <a:bodyPr anchor="t" rtlCol="false" tIns="0" lIns="0" bIns="0" rIns="0">
            <a:spAutoFit/>
          </a:bodyPr>
          <a:lstStyle/>
          <a:p>
            <a:pPr algn="ctr">
              <a:lnSpc>
                <a:spcPts val="1981"/>
              </a:lnSpc>
            </a:pPr>
            <a:r>
              <a:rPr lang="en-US" sz="1415" spc="283">
                <a:solidFill>
                  <a:srgbClr val="FAFAFA"/>
                </a:solidFill>
                <a:latin typeface="Lato Bold"/>
              </a:rPr>
              <a:t>SHELF</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047785" y="9258300"/>
            <a:ext cx="6234562" cy="5422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9975273" y="-207818"/>
            <a:ext cx="6029863" cy="10689813"/>
            <a:chOff x="0" y="0"/>
            <a:chExt cx="8039817" cy="14253084"/>
          </a:xfrm>
        </p:grpSpPr>
        <p:pic>
          <p:nvPicPr>
            <p:cNvPr name="Picture 3" id="3"/>
            <p:cNvPicPr>
              <a:picLocks noChangeAspect="true"/>
            </p:cNvPicPr>
            <p:nvPr/>
          </p:nvPicPr>
          <p:blipFill>
            <a:blip r:embed="rId2">
              <a:alphaModFix amt="75000"/>
            </a:blip>
            <a:srcRect l="34135" t="0" r="34135" b="0"/>
            <a:stretch>
              <a:fillRect/>
            </a:stretch>
          </p:blipFill>
          <p:spPr>
            <a:xfrm>
              <a:off x="0" y="0"/>
              <a:ext cx="8039817" cy="14253084"/>
            </a:xfrm>
            <a:prstGeom prst="rect">
              <a:avLst/>
            </a:prstGeom>
          </p:spPr>
        </p:pic>
      </p:grpSp>
      <p:sp>
        <p:nvSpPr>
          <p:cNvPr name="TextBox 4" id="4"/>
          <p:cNvSpPr txBox="true"/>
          <p:nvPr/>
        </p:nvSpPr>
        <p:spPr>
          <a:xfrm rot="0">
            <a:off x="2995910" y="802114"/>
            <a:ext cx="6268641" cy="1506790"/>
          </a:xfrm>
          <a:prstGeom prst="rect">
            <a:avLst/>
          </a:prstGeom>
        </p:spPr>
        <p:txBody>
          <a:bodyPr anchor="t" rtlCol="false" tIns="0" lIns="0" bIns="0" rIns="0">
            <a:spAutoFit/>
          </a:bodyPr>
          <a:lstStyle/>
          <a:p>
            <a:pPr>
              <a:lnSpc>
                <a:spcPts val="5497"/>
              </a:lnSpc>
            </a:pPr>
            <a:r>
              <a:rPr lang="en-US" sz="4952" spc="-148">
                <a:solidFill>
                  <a:srgbClr val="3A3A3A"/>
                </a:solidFill>
                <a:latin typeface="Old Standard Bold"/>
              </a:rPr>
              <a:t>GROUP </a:t>
            </a:r>
          </a:p>
          <a:p>
            <a:pPr>
              <a:lnSpc>
                <a:spcPts val="5497"/>
              </a:lnSpc>
            </a:pPr>
            <a:r>
              <a:rPr lang="en-US" sz="4952" spc="-148">
                <a:solidFill>
                  <a:srgbClr val="3A3A3A"/>
                </a:solidFill>
                <a:latin typeface="Old Standard Bold"/>
              </a:rPr>
              <a:t>MEMBERS:</a:t>
            </a:r>
          </a:p>
        </p:txBody>
      </p:sp>
      <p:sp>
        <p:nvSpPr>
          <p:cNvPr name="TextBox 5" id="5"/>
          <p:cNvSpPr txBox="true"/>
          <p:nvPr/>
        </p:nvSpPr>
        <p:spPr>
          <a:xfrm rot="0">
            <a:off x="2875359" y="6354568"/>
            <a:ext cx="6268641" cy="2243993"/>
          </a:xfrm>
          <a:prstGeom prst="rect">
            <a:avLst/>
          </a:prstGeom>
        </p:spPr>
        <p:txBody>
          <a:bodyPr anchor="t" rtlCol="false" tIns="0" lIns="0" bIns="0" rIns="0">
            <a:spAutoFit/>
          </a:bodyPr>
          <a:lstStyle/>
          <a:p>
            <a:pPr>
              <a:lnSpc>
                <a:spcPts val="2971"/>
              </a:lnSpc>
            </a:pPr>
            <a:r>
              <a:rPr lang="en-US" sz="2122" spc="212">
                <a:solidFill>
                  <a:srgbClr val="3A3A3A"/>
                </a:solidFill>
                <a:latin typeface="Lato"/>
              </a:rPr>
              <a:t> LIT2020067 Shubhankar</a:t>
            </a:r>
          </a:p>
          <a:p>
            <a:pPr>
              <a:lnSpc>
                <a:spcPts val="2971"/>
              </a:lnSpc>
            </a:pPr>
            <a:r>
              <a:rPr lang="en-US" sz="2122" spc="212">
                <a:solidFill>
                  <a:srgbClr val="3A3A3A"/>
                </a:solidFill>
                <a:latin typeface="Lato"/>
              </a:rPr>
              <a:t> LIT2020068 Aman</a:t>
            </a:r>
          </a:p>
          <a:p>
            <a:pPr>
              <a:lnSpc>
                <a:spcPts val="2971"/>
              </a:lnSpc>
            </a:pPr>
            <a:r>
              <a:rPr lang="en-US" sz="2122" spc="212">
                <a:solidFill>
                  <a:srgbClr val="3A3A3A"/>
                </a:solidFill>
                <a:latin typeface="Lato"/>
              </a:rPr>
              <a:t> LIT2020069 Debjyoti </a:t>
            </a:r>
          </a:p>
          <a:p>
            <a:pPr>
              <a:lnSpc>
                <a:spcPts val="2971"/>
              </a:lnSpc>
            </a:pPr>
            <a:r>
              <a:rPr lang="en-US" sz="2122" spc="212">
                <a:solidFill>
                  <a:srgbClr val="3A3A3A"/>
                </a:solidFill>
                <a:latin typeface="Lato"/>
              </a:rPr>
              <a:t> LIT2020070 Kushagra </a:t>
            </a:r>
          </a:p>
          <a:p>
            <a:pPr>
              <a:lnSpc>
                <a:spcPts val="2971"/>
              </a:lnSpc>
            </a:pPr>
            <a:r>
              <a:rPr lang="en-US" sz="2122" spc="212">
                <a:solidFill>
                  <a:srgbClr val="3A3A3A"/>
                </a:solidFill>
                <a:latin typeface="Lato"/>
              </a:rPr>
              <a:t> LIT2020071 Aryan </a:t>
            </a:r>
          </a:p>
          <a:p>
            <a:pPr>
              <a:lnSpc>
                <a:spcPts val="2971"/>
              </a:lnSpc>
            </a:pPr>
            <a:r>
              <a:rPr lang="en-US" sz="2122" spc="212">
                <a:solidFill>
                  <a:srgbClr val="3A3A3A"/>
                </a:solidFill>
                <a:latin typeface="Lato"/>
              </a:rPr>
              <a:t> LIT2020072 Leesha</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99969" y="8824871"/>
            <a:ext cx="6234562" cy="54228"/>
          </a:xfrm>
          <a:prstGeom prst="rect">
            <a:avLst/>
          </a:prstGeom>
        </p:spPr>
      </p:pic>
      <p:sp>
        <p:nvSpPr>
          <p:cNvPr name="TextBox 7" id="7"/>
          <p:cNvSpPr txBox="true"/>
          <p:nvPr/>
        </p:nvSpPr>
        <p:spPr>
          <a:xfrm rot="0">
            <a:off x="2995910" y="9210325"/>
            <a:ext cx="6268641" cy="233735"/>
          </a:xfrm>
          <a:prstGeom prst="rect">
            <a:avLst/>
          </a:prstGeom>
        </p:spPr>
        <p:txBody>
          <a:bodyPr anchor="t" rtlCol="false" tIns="0" lIns="0" bIns="0" rIns="0">
            <a:spAutoFit/>
          </a:bodyPr>
          <a:lstStyle/>
          <a:p>
            <a:pPr>
              <a:lnSpc>
                <a:spcPts val="1981"/>
              </a:lnSpc>
            </a:pPr>
            <a:r>
              <a:rPr lang="en-US" sz="1415" spc="283">
                <a:solidFill>
                  <a:srgbClr val="3A3A3A"/>
                </a:solidFill>
                <a:latin typeface="Lato Bold"/>
              </a:rPr>
              <a:t>SHELF</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9975273" y="-207818"/>
            <a:ext cx="6029863" cy="10689813"/>
            <a:chOff x="0" y="0"/>
            <a:chExt cx="8039817" cy="14253084"/>
          </a:xfrm>
        </p:grpSpPr>
        <p:pic>
          <p:nvPicPr>
            <p:cNvPr name="Picture 3" id="3"/>
            <p:cNvPicPr>
              <a:picLocks noChangeAspect="true"/>
            </p:cNvPicPr>
            <p:nvPr/>
          </p:nvPicPr>
          <p:blipFill>
            <a:blip r:embed="rId2">
              <a:alphaModFix amt="75000"/>
            </a:blip>
            <a:srcRect l="34135" t="0" r="34135" b="0"/>
            <a:stretch>
              <a:fillRect/>
            </a:stretch>
          </p:blipFill>
          <p:spPr>
            <a:xfrm>
              <a:off x="0" y="0"/>
              <a:ext cx="8039817" cy="14253084"/>
            </a:xfrm>
            <a:prstGeom prst="rect">
              <a:avLst/>
            </a:prstGeom>
          </p:spPr>
        </p:pic>
      </p:grpSp>
      <p:sp>
        <p:nvSpPr>
          <p:cNvPr name="TextBox 4" id="4"/>
          <p:cNvSpPr txBox="true"/>
          <p:nvPr/>
        </p:nvSpPr>
        <p:spPr>
          <a:xfrm rot="0">
            <a:off x="2657069" y="627652"/>
            <a:ext cx="6268641" cy="1506790"/>
          </a:xfrm>
          <a:prstGeom prst="rect">
            <a:avLst/>
          </a:prstGeom>
        </p:spPr>
        <p:txBody>
          <a:bodyPr anchor="t" rtlCol="false" tIns="0" lIns="0" bIns="0" rIns="0">
            <a:spAutoFit/>
          </a:bodyPr>
          <a:lstStyle/>
          <a:p>
            <a:pPr>
              <a:lnSpc>
                <a:spcPts val="5497"/>
              </a:lnSpc>
            </a:pPr>
            <a:r>
              <a:rPr lang="en-US" sz="4952" spc="-148">
                <a:solidFill>
                  <a:srgbClr val="3A3A3A"/>
                </a:solidFill>
                <a:latin typeface="Old Standard Bold"/>
              </a:rPr>
              <a:t>SUPPOR</a:t>
            </a:r>
            <a:r>
              <a:rPr lang="en-US" sz="4952" spc="-148">
                <a:solidFill>
                  <a:srgbClr val="3A3A3A"/>
                </a:solidFill>
                <a:latin typeface="Old Standard Bold"/>
              </a:rPr>
              <a:t>T YOU</a:t>
            </a:r>
          </a:p>
          <a:p>
            <a:pPr>
              <a:lnSpc>
                <a:spcPts val="5497"/>
              </a:lnSpc>
            </a:pPr>
            <a:r>
              <a:rPr lang="en-US" sz="4952" spc="-148">
                <a:solidFill>
                  <a:srgbClr val="3A3A3A"/>
                </a:solidFill>
                <a:latin typeface="Old Standard Bold"/>
              </a:rPr>
              <a:t>CAN COUNT ON</a:t>
            </a:r>
          </a:p>
        </p:txBody>
      </p:sp>
      <p:sp>
        <p:nvSpPr>
          <p:cNvPr name="TextBox 5" id="5"/>
          <p:cNvSpPr txBox="true"/>
          <p:nvPr/>
        </p:nvSpPr>
        <p:spPr>
          <a:xfrm rot="0">
            <a:off x="2657069" y="6811695"/>
            <a:ext cx="5966286" cy="1758437"/>
          </a:xfrm>
          <a:prstGeom prst="rect">
            <a:avLst/>
          </a:prstGeom>
        </p:spPr>
        <p:txBody>
          <a:bodyPr anchor="t" rtlCol="false" tIns="0" lIns="0" bIns="0" rIns="0">
            <a:spAutoFit/>
          </a:bodyPr>
          <a:lstStyle/>
          <a:p>
            <a:pPr>
              <a:lnSpc>
                <a:spcPts val="2828"/>
              </a:lnSpc>
            </a:pPr>
            <a:r>
              <a:rPr lang="en-US" sz="2020" spc="202">
                <a:solidFill>
                  <a:srgbClr val="3A3A3A"/>
                </a:solidFill>
                <a:latin typeface="Lato Bold"/>
              </a:rPr>
              <a:t>Weekly salary release</a:t>
            </a:r>
          </a:p>
          <a:p>
            <a:pPr>
              <a:lnSpc>
                <a:spcPts val="2828"/>
              </a:lnSpc>
            </a:pPr>
          </a:p>
          <a:p>
            <a:pPr>
              <a:lnSpc>
                <a:spcPts val="2828"/>
              </a:lnSpc>
            </a:pPr>
            <a:r>
              <a:rPr lang="en-US" sz="2020" spc="202">
                <a:solidFill>
                  <a:srgbClr val="3A3A3A"/>
                </a:solidFill>
                <a:latin typeface="Lato"/>
              </a:rPr>
              <a:t>Presentations are communication tools that can be used as demonstrations, lectures, speeches, reports, and more.</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661128" y="8970187"/>
            <a:ext cx="6234562" cy="54228"/>
          </a:xfrm>
          <a:prstGeom prst="rect">
            <a:avLst/>
          </a:prstGeom>
        </p:spPr>
      </p:pic>
      <p:sp>
        <p:nvSpPr>
          <p:cNvPr name="TextBox 7" id="7"/>
          <p:cNvSpPr txBox="true"/>
          <p:nvPr/>
        </p:nvSpPr>
        <p:spPr>
          <a:xfrm rot="0">
            <a:off x="2657069" y="9355640"/>
            <a:ext cx="6268641" cy="233735"/>
          </a:xfrm>
          <a:prstGeom prst="rect">
            <a:avLst/>
          </a:prstGeom>
        </p:spPr>
        <p:txBody>
          <a:bodyPr anchor="t" rtlCol="false" tIns="0" lIns="0" bIns="0" rIns="0">
            <a:spAutoFit/>
          </a:bodyPr>
          <a:lstStyle/>
          <a:p>
            <a:pPr>
              <a:lnSpc>
                <a:spcPts val="1981"/>
              </a:lnSpc>
            </a:pPr>
            <a:r>
              <a:rPr lang="en-US" sz="1415" spc="283">
                <a:solidFill>
                  <a:srgbClr val="3A3A3A"/>
                </a:solidFill>
                <a:latin typeface="Lato Bold"/>
              </a:rPr>
              <a:t>SHELF</a:t>
            </a:r>
          </a:p>
        </p:txBody>
      </p:sp>
      <p:sp>
        <p:nvSpPr>
          <p:cNvPr name="TextBox 8" id="8"/>
          <p:cNvSpPr txBox="true"/>
          <p:nvPr/>
        </p:nvSpPr>
        <p:spPr>
          <a:xfrm rot="0">
            <a:off x="2657069" y="2687153"/>
            <a:ext cx="5966286" cy="1758437"/>
          </a:xfrm>
          <a:prstGeom prst="rect">
            <a:avLst/>
          </a:prstGeom>
        </p:spPr>
        <p:txBody>
          <a:bodyPr anchor="t" rtlCol="false" tIns="0" lIns="0" bIns="0" rIns="0">
            <a:spAutoFit/>
          </a:bodyPr>
          <a:lstStyle/>
          <a:p>
            <a:pPr>
              <a:lnSpc>
                <a:spcPts val="2828"/>
              </a:lnSpc>
            </a:pPr>
            <a:r>
              <a:rPr lang="en-US" sz="2020" spc="202">
                <a:solidFill>
                  <a:srgbClr val="3A3A3A"/>
                </a:solidFill>
                <a:latin typeface="Lato Bold"/>
              </a:rPr>
              <a:t>Flexible working hours</a:t>
            </a:r>
          </a:p>
          <a:p>
            <a:pPr>
              <a:lnSpc>
                <a:spcPts val="2828"/>
              </a:lnSpc>
            </a:pPr>
          </a:p>
          <a:p>
            <a:pPr>
              <a:lnSpc>
                <a:spcPts val="2828"/>
              </a:lnSpc>
            </a:pPr>
            <a:r>
              <a:rPr lang="en-US" sz="2020" spc="202">
                <a:solidFill>
                  <a:srgbClr val="3A3A3A"/>
                </a:solidFill>
                <a:latin typeface="Lato"/>
              </a:rPr>
              <a:t>Presentations are communication tools that can be used as demonstrations, lectures, speeches, reports, and more.</a:t>
            </a:r>
          </a:p>
        </p:txBody>
      </p:sp>
      <p:sp>
        <p:nvSpPr>
          <p:cNvPr name="TextBox 9" id="9"/>
          <p:cNvSpPr txBox="true"/>
          <p:nvPr/>
        </p:nvSpPr>
        <p:spPr>
          <a:xfrm rot="0">
            <a:off x="2657069" y="4761981"/>
            <a:ext cx="5966286" cy="1758437"/>
          </a:xfrm>
          <a:prstGeom prst="rect">
            <a:avLst/>
          </a:prstGeom>
        </p:spPr>
        <p:txBody>
          <a:bodyPr anchor="t" rtlCol="false" tIns="0" lIns="0" bIns="0" rIns="0">
            <a:spAutoFit/>
          </a:bodyPr>
          <a:lstStyle/>
          <a:p>
            <a:pPr>
              <a:lnSpc>
                <a:spcPts val="2828"/>
              </a:lnSpc>
            </a:pPr>
            <a:r>
              <a:rPr lang="en-US" sz="2020" spc="202">
                <a:solidFill>
                  <a:srgbClr val="3A3A3A"/>
                </a:solidFill>
                <a:latin typeface="Lato Bold"/>
              </a:rPr>
              <a:t>Paid medical leave</a:t>
            </a:r>
          </a:p>
          <a:p>
            <a:pPr>
              <a:lnSpc>
                <a:spcPts val="2828"/>
              </a:lnSpc>
            </a:pPr>
          </a:p>
          <a:p>
            <a:pPr>
              <a:lnSpc>
                <a:spcPts val="2828"/>
              </a:lnSpc>
            </a:pPr>
            <a:r>
              <a:rPr lang="en-US" sz="2020" spc="202">
                <a:solidFill>
                  <a:srgbClr val="3A3A3A"/>
                </a:solidFill>
                <a:latin typeface="Lato"/>
              </a:rPr>
              <a:t>Presentations are communication tools that can be used as demonstrations, lectures, speeches, reports, and more.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1257" y="-160734"/>
            <a:ext cx="18370514" cy="10608469"/>
            <a:chOff x="0" y="0"/>
            <a:chExt cx="24494019" cy="14144625"/>
          </a:xfrm>
        </p:grpSpPr>
        <p:pic>
          <p:nvPicPr>
            <p:cNvPr name="Picture 3" id="3"/>
            <p:cNvPicPr>
              <a:picLocks noChangeAspect="true"/>
            </p:cNvPicPr>
            <p:nvPr/>
          </p:nvPicPr>
          <p:blipFill>
            <a:blip r:embed="rId2">
              <a:alphaModFix amt="8999"/>
            </a:blip>
            <a:srcRect l="0" t="6334" r="0" b="6334"/>
            <a:stretch>
              <a:fillRect/>
            </a:stretch>
          </p:blipFill>
          <p:spPr>
            <a:xfrm>
              <a:off x="0" y="0"/>
              <a:ext cx="24494019" cy="14144625"/>
            </a:xfrm>
            <a:prstGeom prst="rect">
              <a:avLst/>
            </a:prstGeom>
          </p:spPr>
        </p:pic>
      </p:grpSp>
      <p:sp>
        <p:nvSpPr>
          <p:cNvPr name="TextBox 4" id="4"/>
          <p:cNvSpPr txBox="true"/>
          <p:nvPr/>
        </p:nvSpPr>
        <p:spPr>
          <a:xfrm rot="0">
            <a:off x="9023449" y="792589"/>
            <a:ext cx="6268641" cy="1573370"/>
          </a:xfrm>
          <a:prstGeom prst="rect">
            <a:avLst/>
          </a:prstGeom>
        </p:spPr>
        <p:txBody>
          <a:bodyPr anchor="t" rtlCol="false" tIns="0" lIns="0" bIns="0" rIns="0">
            <a:spAutoFit/>
          </a:bodyPr>
          <a:lstStyle/>
          <a:p>
            <a:pPr algn="r">
              <a:lnSpc>
                <a:spcPts val="5719"/>
              </a:lnSpc>
            </a:pPr>
            <a:r>
              <a:rPr lang="en-US" sz="5152" spc="-154">
                <a:solidFill>
                  <a:srgbClr val="3A3A3A"/>
                </a:solidFill>
                <a:latin typeface="Old Standard Bold"/>
              </a:rPr>
              <a:t>PROJECT </a:t>
            </a:r>
          </a:p>
          <a:p>
            <a:pPr algn="r">
              <a:lnSpc>
                <a:spcPts val="5719"/>
              </a:lnSpc>
            </a:pPr>
            <a:r>
              <a:rPr lang="en-US" sz="5152" spc="-154">
                <a:solidFill>
                  <a:srgbClr val="3A3A3A"/>
                </a:solidFill>
                <a:latin typeface="Old Standard Bold"/>
              </a:rPr>
              <a:t>CLOSURE</a:t>
            </a:r>
          </a:p>
        </p:txBody>
      </p:sp>
      <p:sp>
        <p:nvSpPr>
          <p:cNvPr name="TextBox 5" id="5"/>
          <p:cNvSpPr txBox="true"/>
          <p:nvPr/>
        </p:nvSpPr>
        <p:spPr>
          <a:xfrm rot="0">
            <a:off x="8180614" y="5095875"/>
            <a:ext cx="7232026" cy="3369134"/>
          </a:xfrm>
          <a:prstGeom prst="rect">
            <a:avLst/>
          </a:prstGeom>
        </p:spPr>
        <p:txBody>
          <a:bodyPr anchor="t" rtlCol="false" tIns="0" lIns="0" bIns="0" rIns="0">
            <a:spAutoFit/>
          </a:bodyPr>
          <a:lstStyle/>
          <a:p>
            <a:pPr algn="r">
              <a:lnSpc>
                <a:spcPts val="2971"/>
              </a:lnSpc>
            </a:pPr>
            <a:r>
              <a:rPr lang="en-US" sz="2122" spc="212">
                <a:solidFill>
                  <a:srgbClr val="3A3A3A"/>
                </a:solidFill>
                <a:latin typeface="Lato"/>
              </a:rPr>
              <a:t>More defined roles and responsibilities.</a:t>
            </a:r>
          </a:p>
          <a:p>
            <a:pPr algn="r">
              <a:lnSpc>
                <a:spcPts val="2971"/>
              </a:lnSpc>
            </a:pPr>
          </a:p>
          <a:p>
            <a:pPr algn="r">
              <a:lnSpc>
                <a:spcPts val="2971"/>
              </a:lnSpc>
            </a:pPr>
            <a:r>
              <a:rPr lang="en-US" sz="2122" spc="212">
                <a:solidFill>
                  <a:srgbClr val="3A3A3A"/>
                </a:solidFill>
                <a:latin typeface="Lato"/>
              </a:rPr>
              <a:t>More rigorous testing when code is moved to staging and another environment.</a:t>
            </a:r>
          </a:p>
          <a:p>
            <a:pPr algn="r">
              <a:lnSpc>
                <a:spcPts val="2971"/>
              </a:lnSpc>
            </a:pPr>
          </a:p>
          <a:p>
            <a:pPr algn="r">
              <a:lnSpc>
                <a:spcPts val="2971"/>
              </a:lnSpc>
            </a:pPr>
            <a:r>
              <a:rPr lang="en-US" sz="2122" spc="212">
                <a:solidFill>
                  <a:srgbClr val="3A3A3A"/>
                </a:solidFill>
                <a:latin typeface="Lato"/>
              </a:rPr>
              <a:t>Hold project meetings only 1-2 days per week and refrain from scheduling outside of this window. This provides a block of quality work time for the project  team.</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27508" y="8824871"/>
            <a:ext cx="6234562" cy="54228"/>
          </a:xfrm>
          <a:prstGeom prst="rect">
            <a:avLst/>
          </a:prstGeom>
        </p:spPr>
      </p:pic>
      <p:sp>
        <p:nvSpPr>
          <p:cNvPr name="TextBox 7" id="7"/>
          <p:cNvSpPr txBox="true"/>
          <p:nvPr/>
        </p:nvSpPr>
        <p:spPr>
          <a:xfrm rot="0">
            <a:off x="9023449" y="9210325"/>
            <a:ext cx="6268641" cy="233735"/>
          </a:xfrm>
          <a:prstGeom prst="rect">
            <a:avLst/>
          </a:prstGeom>
        </p:spPr>
        <p:txBody>
          <a:bodyPr anchor="t" rtlCol="false" tIns="0" lIns="0" bIns="0" rIns="0">
            <a:spAutoFit/>
          </a:bodyPr>
          <a:lstStyle/>
          <a:p>
            <a:pPr algn="r">
              <a:lnSpc>
                <a:spcPts val="1981"/>
              </a:lnSpc>
            </a:pPr>
            <a:r>
              <a:rPr lang="en-US" sz="1415" spc="283">
                <a:solidFill>
                  <a:srgbClr val="3A3A3A"/>
                </a:solidFill>
                <a:latin typeface="Lato Bold"/>
              </a:rPr>
              <a:t>SHELF</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286000" y="0"/>
            <a:ext cx="6027539" cy="5063133"/>
            <a:chOff x="0" y="0"/>
            <a:chExt cx="8036719" cy="6750844"/>
          </a:xfrm>
        </p:grpSpPr>
        <p:pic>
          <p:nvPicPr>
            <p:cNvPr name="Picture 3" id="3"/>
            <p:cNvPicPr>
              <a:picLocks noChangeAspect="true"/>
            </p:cNvPicPr>
            <p:nvPr/>
          </p:nvPicPr>
          <p:blipFill>
            <a:blip r:embed="rId2">
              <a:alphaModFix amt="75000"/>
            </a:blip>
            <a:srcRect l="12797" t="0" r="12797" b="0"/>
            <a:stretch>
              <a:fillRect/>
            </a:stretch>
          </p:blipFill>
          <p:spPr>
            <a:xfrm>
              <a:off x="0" y="0"/>
              <a:ext cx="8036719" cy="6750844"/>
            </a:xfrm>
            <a:prstGeom prst="rect">
              <a:avLst/>
            </a:prstGeom>
          </p:spPr>
        </p:pic>
      </p:grpSp>
      <p:grpSp>
        <p:nvGrpSpPr>
          <p:cNvPr name="Group 4" id="4"/>
          <p:cNvGrpSpPr/>
          <p:nvPr/>
        </p:nvGrpSpPr>
        <p:grpSpPr>
          <a:xfrm rot="0">
            <a:off x="2286000" y="5223867"/>
            <a:ext cx="6027539" cy="5063133"/>
            <a:chOff x="0" y="0"/>
            <a:chExt cx="8036719" cy="6750844"/>
          </a:xfrm>
        </p:grpSpPr>
        <p:pic>
          <p:nvPicPr>
            <p:cNvPr name="Picture 5" id="5"/>
            <p:cNvPicPr>
              <a:picLocks noChangeAspect="true"/>
            </p:cNvPicPr>
            <p:nvPr/>
          </p:nvPicPr>
          <p:blipFill>
            <a:blip r:embed="rId3">
              <a:alphaModFix amt="75000"/>
            </a:blip>
            <a:srcRect l="10267" t="0" r="10267" b="0"/>
            <a:stretch>
              <a:fillRect/>
            </a:stretch>
          </p:blipFill>
          <p:spPr>
            <a:xfrm>
              <a:off x="0" y="0"/>
              <a:ext cx="8036719" cy="6750844"/>
            </a:xfrm>
            <a:prstGeom prst="rect">
              <a:avLst/>
            </a:prstGeom>
          </p:spPr>
        </p:pic>
      </p:grpSp>
      <p:sp>
        <p:nvSpPr>
          <p:cNvPr name="TextBox 6" id="6"/>
          <p:cNvSpPr txBox="true"/>
          <p:nvPr/>
        </p:nvSpPr>
        <p:spPr>
          <a:xfrm rot="0">
            <a:off x="9023449" y="802114"/>
            <a:ext cx="6268641" cy="810274"/>
          </a:xfrm>
          <a:prstGeom prst="rect">
            <a:avLst/>
          </a:prstGeom>
        </p:spPr>
        <p:txBody>
          <a:bodyPr anchor="t" rtlCol="false" tIns="0" lIns="0" bIns="0" rIns="0">
            <a:spAutoFit/>
          </a:bodyPr>
          <a:lstStyle/>
          <a:p>
            <a:pPr algn="r">
              <a:lnSpc>
                <a:spcPts val="5497"/>
              </a:lnSpc>
            </a:pPr>
            <a:r>
              <a:rPr lang="en-US" sz="4952" spc="-148">
                <a:solidFill>
                  <a:srgbClr val="3A3A3A"/>
                </a:solidFill>
                <a:latin typeface="Old Standard Bold"/>
              </a:rPr>
              <a:t>AB</a:t>
            </a:r>
            <a:r>
              <a:rPr lang="en-US" sz="4952" spc="-148">
                <a:solidFill>
                  <a:srgbClr val="3A3A3A"/>
                </a:solidFill>
                <a:latin typeface="Old Standard Bold"/>
              </a:rPr>
              <a:t>STRACT</a:t>
            </a:r>
          </a:p>
        </p:txBody>
      </p:sp>
      <p:sp>
        <p:nvSpPr>
          <p:cNvPr name="TextBox 7" id="7"/>
          <p:cNvSpPr txBox="true"/>
          <p:nvPr/>
        </p:nvSpPr>
        <p:spPr>
          <a:xfrm rot="0">
            <a:off x="9023449" y="5892013"/>
            <a:ext cx="6268641" cy="2619040"/>
          </a:xfrm>
          <a:prstGeom prst="rect">
            <a:avLst/>
          </a:prstGeom>
        </p:spPr>
        <p:txBody>
          <a:bodyPr anchor="t" rtlCol="false" tIns="0" lIns="0" bIns="0" rIns="0">
            <a:spAutoFit/>
          </a:bodyPr>
          <a:lstStyle/>
          <a:p>
            <a:pPr algn="r">
              <a:lnSpc>
                <a:spcPts val="2971"/>
              </a:lnSpc>
            </a:pPr>
            <a:r>
              <a:rPr lang="en-US" sz="2122" spc="212">
                <a:solidFill>
                  <a:srgbClr val="3A3A3A"/>
                </a:solidFill>
                <a:latin typeface="Lato"/>
              </a:rPr>
              <a:t>E-commerce websites retail various lifestyle products such as clothes, electronic devices. In this project we will design and implement a simple e-commerce website for book shopping. In order to develop this site various technologies are required such as HTML and CSS.</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027508" y="8824871"/>
            <a:ext cx="6234562" cy="54228"/>
          </a:xfrm>
          <a:prstGeom prst="rect">
            <a:avLst/>
          </a:prstGeom>
        </p:spPr>
      </p:pic>
      <p:sp>
        <p:nvSpPr>
          <p:cNvPr name="TextBox 9" id="9"/>
          <p:cNvSpPr txBox="true"/>
          <p:nvPr/>
        </p:nvSpPr>
        <p:spPr>
          <a:xfrm rot="0">
            <a:off x="9023449" y="9210325"/>
            <a:ext cx="6268641" cy="233735"/>
          </a:xfrm>
          <a:prstGeom prst="rect">
            <a:avLst/>
          </a:prstGeom>
        </p:spPr>
        <p:txBody>
          <a:bodyPr anchor="t" rtlCol="false" tIns="0" lIns="0" bIns="0" rIns="0">
            <a:spAutoFit/>
          </a:bodyPr>
          <a:lstStyle/>
          <a:p>
            <a:pPr algn="r">
              <a:lnSpc>
                <a:spcPts val="1981"/>
              </a:lnSpc>
            </a:pPr>
            <a:r>
              <a:rPr lang="en-US" sz="1415" spc="283">
                <a:solidFill>
                  <a:srgbClr val="3A3A3A"/>
                </a:solidFill>
                <a:latin typeface="Lato Bold"/>
              </a:rPr>
              <a:t>SHELF</a:t>
            </a:r>
          </a:p>
        </p:txBody>
      </p:sp>
      <p:sp>
        <p:nvSpPr>
          <p:cNvPr name="TextBox 10" id="10"/>
          <p:cNvSpPr txBox="true"/>
          <p:nvPr/>
        </p:nvSpPr>
        <p:spPr>
          <a:xfrm rot="0">
            <a:off x="8993430" y="5166717"/>
            <a:ext cx="6268641" cy="440752"/>
          </a:xfrm>
          <a:prstGeom prst="rect">
            <a:avLst/>
          </a:prstGeom>
        </p:spPr>
        <p:txBody>
          <a:bodyPr anchor="t" rtlCol="false" tIns="0" lIns="0" bIns="0" rIns="0">
            <a:spAutoFit/>
          </a:bodyPr>
          <a:lstStyle/>
          <a:p>
            <a:pPr algn="r">
              <a:lnSpc>
                <a:spcPts val="3531"/>
              </a:lnSpc>
            </a:pPr>
            <a:r>
              <a:rPr lang="en-US" sz="2522" spc="252">
                <a:solidFill>
                  <a:srgbClr val="3A3A3A"/>
                </a:solidFill>
                <a:latin typeface="Lato Bold"/>
              </a:rPr>
              <a:t>Project matters that matter to all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grpSp>
        <p:nvGrpSpPr>
          <p:cNvPr name="Group 2" id="2"/>
          <p:cNvGrpSpPr/>
          <p:nvPr/>
        </p:nvGrpSpPr>
        <p:grpSpPr>
          <a:xfrm rot="0">
            <a:off x="-41257" y="-160734"/>
            <a:ext cx="18370514" cy="10608469"/>
            <a:chOff x="0" y="0"/>
            <a:chExt cx="24494019" cy="14144625"/>
          </a:xfrm>
        </p:grpSpPr>
        <p:pic>
          <p:nvPicPr>
            <p:cNvPr name="Picture 3" id="3"/>
            <p:cNvPicPr>
              <a:picLocks noChangeAspect="true"/>
            </p:cNvPicPr>
            <p:nvPr/>
          </p:nvPicPr>
          <p:blipFill>
            <a:blip r:embed="rId2">
              <a:alphaModFix amt="50000"/>
            </a:blip>
            <a:srcRect l="0" t="11501" r="0" b="11501"/>
            <a:stretch>
              <a:fillRect/>
            </a:stretch>
          </p:blipFill>
          <p:spPr>
            <a:xfrm>
              <a:off x="0" y="0"/>
              <a:ext cx="24494019" cy="14144625"/>
            </a:xfrm>
            <a:prstGeom prst="rect">
              <a:avLst/>
            </a:prstGeom>
          </p:spPr>
        </p:pic>
      </p:grpSp>
      <p:sp>
        <p:nvSpPr>
          <p:cNvPr name="TextBox 4" id="4"/>
          <p:cNvSpPr txBox="true"/>
          <p:nvPr/>
        </p:nvSpPr>
        <p:spPr>
          <a:xfrm rot="0">
            <a:off x="2995910" y="505479"/>
            <a:ext cx="6268641" cy="1603088"/>
          </a:xfrm>
          <a:prstGeom prst="rect">
            <a:avLst/>
          </a:prstGeom>
        </p:spPr>
        <p:txBody>
          <a:bodyPr anchor="t" rtlCol="false" tIns="0" lIns="0" bIns="0" rIns="0">
            <a:spAutoFit/>
          </a:bodyPr>
          <a:lstStyle/>
          <a:p>
            <a:pPr>
              <a:lnSpc>
                <a:spcPts val="5830"/>
              </a:lnSpc>
            </a:pPr>
            <a:r>
              <a:rPr lang="en-US" sz="5252" spc="-157">
                <a:solidFill>
                  <a:srgbClr val="FAFAFA"/>
                </a:solidFill>
                <a:latin typeface="Old Standard Bold"/>
              </a:rPr>
              <a:t>P</a:t>
            </a:r>
            <a:r>
              <a:rPr lang="en-US" sz="5252" spc="-157">
                <a:solidFill>
                  <a:srgbClr val="FAFAFA"/>
                </a:solidFill>
                <a:latin typeface="Old Standard Bold"/>
              </a:rPr>
              <a:t>ROJECT INITIATION</a:t>
            </a:r>
          </a:p>
        </p:txBody>
      </p:sp>
      <p:sp>
        <p:nvSpPr>
          <p:cNvPr name="TextBox 5" id="5"/>
          <p:cNvSpPr txBox="true"/>
          <p:nvPr/>
        </p:nvSpPr>
        <p:spPr>
          <a:xfrm rot="0">
            <a:off x="2999969" y="3849074"/>
            <a:ext cx="6268641" cy="4686997"/>
          </a:xfrm>
          <a:prstGeom prst="rect">
            <a:avLst/>
          </a:prstGeom>
        </p:spPr>
        <p:txBody>
          <a:bodyPr anchor="t" rtlCol="false" tIns="0" lIns="0" bIns="0" rIns="0">
            <a:spAutoFit/>
          </a:bodyPr>
          <a:lstStyle/>
          <a:p>
            <a:pPr>
              <a:lnSpc>
                <a:spcPts val="3111"/>
              </a:lnSpc>
            </a:pPr>
            <a:r>
              <a:rPr lang="en-US" sz="2222" spc="222">
                <a:solidFill>
                  <a:srgbClr val="FAFAFA"/>
                </a:solidFill>
                <a:latin typeface="Lato"/>
              </a:rPr>
              <a:t>Constraints</a:t>
            </a:r>
          </a:p>
          <a:p>
            <a:pPr>
              <a:lnSpc>
                <a:spcPts val="3111"/>
              </a:lnSpc>
            </a:pPr>
            <a:r>
              <a:rPr lang="en-US" sz="2222" spc="222">
                <a:solidFill>
                  <a:srgbClr val="FAFAFA"/>
                </a:solidFill>
                <a:latin typeface="Lato"/>
              </a:rPr>
              <a:t>Start Date:- 22nd August </a:t>
            </a:r>
          </a:p>
          <a:p>
            <a:pPr>
              <a:lnSpc>
                <a:spcPts val="3111"/>
              </a:lnSpc>
            </a:pPr>
            <a:r>
              <a:rPr lang="en-US" sz="2222" spc="222">
                <a:solidFill>
                  <a:srgbClr val="FAFAFA"/>
                </a:solidFill>
                <a:latin typeface="Lato"/>
              </a:rPr>
              <a:t>End Date:- 31st August</a:t>
            </a:r>
          </a:p>
          <a:p>
            <a:pPr>
              <a:lnSpc>
                <a:spcPts val="3111"/>
              </a:lnSpc>
            </a:pPr>
          </a:p>
          <a:p>
            <a:pPr>
              <a:lnSpc>
                <a:spcPts val="3111"/>
              </a:lnSpc>
            </a:pPr>
            <a:r>
              <a:rPr lang="en-US" sz="2222" spc="222">
                <a:solidFill>
                  <a:srgbClr val="FAFAFA"/>
                </a:solidFill>
                <a:latin typeface="Lato"/>
              </a:rPr>
              <a:t>Software Requirements:-</a:t>
            </a:r>
          </a:p>
          <a:p>
            <a:pPr>
              <a:lnSpc>
                <a:spcPts val="3111"/>
              </a:lnSpc>
            </a:pPr>
            <a:r>
              <a:rPr lang="en-US" sz="2222" spc="222">
                <a:solidFill>
                  <a:srgbClr val="FAFAFA"/>
                </a:solidFill>
                <a:latin typeface="Lato"/>
              </a:rPr>
              <a:t>Browser:- Safari / Chrome </a:t>
            </a:r>
          </a:p>
          <a:p>
            <a:pPr>
              <a:lnSpc>
                <a:spcPts val="3111"/>
              </a:lnSpc>
            </a:pPr>
            <a:r>
              <a:rPr lang="en-US" sz="2222" spc="222">
                <a:solidFill>
                  <a:srgbClr val="FAFAFA"/>
                </a:solidFill>
                <a:latin typeface="Lato"/>
              </a:rPr>
              <a:t>Operating System:- Windows / Mac</a:t>
            </a:r>
          </a:p>
          <a:p>
            <a:pPr>
              <a:lnSpc>
                <a:spcPts val="3111"/>
              </a:lnSpc>
            </a:pPr>
          </a:p>
          <a:p>
            <a:pPr>
              <a:lnSpc>
                <a:spcPts val="3111"/>
              </a:lnSpc>
            </a:pPr>
            <a:r>
              <a:rPr lang="en-US" sz="2222" spc="222">
                <a:solidFill>
                  <a:srgbClr val="FAFAFA"/>
                </a:solidFill>
                <a:latin typeface="Lato"/>
              </a:rPr>
              <a:t>Hardware Requirements:-</a:t>
            </a:r>
          </a:p>
          <a:p>
            <a:pPr>
              <a:lnSpc>
                <a:spcPts val="3111"/>
              </a:lnSpc>
            </a:pPr>
            <a:r>
              <a:rPr lang="en-US" sz="2222" spc="222">
                <a:solidFill>
                  <a:srgbClr val="FAFAFA"/>
                </a:solidFill>
                <a:latin typeface="Lato"/>
              </a:rPr>
              <a:t>Processor:- Intel Pentium IV or above</a:t>
            </a:r>
          </a:p>
          <a:p>
            <a:pPr>
              <a:lnSpc>
                <a:spcPts val="3111"/>
              </a:lnSpc>
            </a:pPr>
            <a:r>
              <a:rPr lang="en-US" sz="2222" spc="222">
                <a:solidFill>
                  <a:srgbClr val="FAFAFA"/>
                </a:solidFill>
                <a:latin typeface="Lato"/>
              </a:rPr>
              <a:t>Ram:- 512 MB or higher</a:t>
            </a:r>
          </a:p>
          <a:p>
            <a:pPr>
              <a:lnSpc>
                <a:spcPts val="3111"/>
              </a:lnSpc>
            </a:pPr>
            <a:r>
              <a:rPr lang="en-US" sz="2222" spc="222">
                <a:solidFill>
                  <a:srgbClr val="FAFAFA"/>
                </a:solidFill>
                <a:latin typeface="Lato"/>
              </a:rPr>
              <a:t>Hard Disk:- At least 40 GB</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995910" y="9062357"/>
            <a:ext cx="6234562" cy="54228"/>
          </a:xfrm>
          <a:prstGeom prst="rect">
            <a:avLst/>
          </a:prstGeom>
        </p:spPr>
      </p:pic>
      <p:sp>
        <p:nvSpPr>
          <p:cNvPr name="TextBox 7" id="7"/>
          <p:cNvSpPr txBox="true"/>
          <p:nvPr/>
        </p:nvSpPr>
        <p:spPr>
          <a:xfrm rot="0">
            <a:off x="2999969" y="9373611"/>
            <a:ext cx="6268641" cy="233735"/>
          </a:xfrm>
          <a:prstGeom prst="rect">
            <a:avLst/>
          </a:prstGeom>
        </p:spPr>
        <p:txBody>
          <a:bodyPr anchor="t" rtlCol="false" tIns="0" lIns="0" bIns="0" rIns="0">
            <a:spAutoFit/>
          </a:bodyPr>
          <a:lstStyle/>
          <a:p>
            <a:pPr>
              <a:lnSpc>
                <a:spcPts val="1981"/>
              </a:lnSpc>
            </a:pPr>
            <a:r>
              <a:rPr lang="en-US" sz="1415" spc="283">
                <a:solidFill>
                  <a:srgbClr val="FAFAFA"/>
                </a:solidFill>
                <a:latin typeface="Lato Bold"/>
              </a:rPr>
              <a:t>SHELF</a:t>
            </a:r>
          </a:p>
        </p:txBody>
      </p:sp>
      <p:sp>
        <p:nvSpPr>
          <p:cNvPr name="TextBox 8" id="8"/>
          <p:cNvSpPr txBox="true"/>
          <p:nvPr/>
        </p:nvSpPr>
        <p:spPr>
          <a:xfrm rot="0">
            <a:off x="2999969" y="2472503"/>
            <a:ext cx="6268641" cy="817307"/>
          </a:xfrm>
          <a:prstGeom prst="rect">
            <a:avLst/>
          </a:prstGeom>
        </p:spPr>
        <p:txBody>
          <a:bodyPr anchor="t" rtlCol="false" tIns="0" lIns="0" bIns="0" rIns="0">
            <a:spAutoFit/>
          </a:bodyPr>
          <a:lstStyle/>
          <a:p>
            <a:pPr>
              <a:lnSpc>
                <a:spcPts val="3251"/>
              </a:lnSpc>
            </a:pPr>
            <a:r>
              <a:rPr lang="en-US" sz="2322" spc="232">
                <a:solidFill>
                  <a:srgbClr val="FAFAFA"/>
                </a:solidFill>
                <a:latin typeface="Lato Bold"/>
              </a:rPr>
              <a:t>Goal:- To Make an app for digital book buying and sharing.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9251156" y="0"/>
            <a:ext cx="9092600" cy="5142202"/>
            <a:chOff x="0" y="0"/>
            <a:chExt cx="12123466" cy="6856270"/>
          </a:xfrm>
        </p:grpSpPr>
        <p:pic>
          <p:nvPicPr>
            <p:cNvPr name="Picture 3" id="3"/>
            <p:cNvPicPr>
              <a:picLocks noChangeAspect="true"/>
            </p:cNvPicPr>
            <p:nvPr/>
          </p:nvPicPr>
          <p:blipFill>
            <a:blip r:embed="rId2">
              <a:alphaModFix amt="75000"/>
            </a:blip>
            <a:srcRect l="0" t="7558" r="0" b="7558"/>
            <a:stretch>
              <a:fillRect/>
            </a:stretch>
          </p:blipFill>
          <p:spPr>
            <a:xfrm>
              <a:off x="0" y="0"/>
              <a:ext cx="12123466" cy="6856270"/>
            </a:xfrm>
            <a:prstGeom prst="rect">
              <a:avLst/>
            </a:prstGeom>
          </p:spPr>
        </p:pic>
      </p:grpSp>
      <p:grpSp>
        <p:nvGrpSpPr>
          <p:cNvPr name="Group 4" id="4"/>
          <p:cNvGrpSpPr/>
          <p:nvPr/>
        </p:nvGrpSpPr>
        <p:grpSpPr>
          <a:xfrm rot="0">
            <a:off x="-215059" y="0"/>
            <a:ext cx="9251903" cy="5142202"/>
            <a:chOff x="0" y="0"/>
            <a:chExt cx="12335871" cy="6856270"/>
          </a:xfrm>
        </p:grpSpPr>
        <p:pic>
          <p:nvPicPr>
            <p:cNvPr name="Picture 5" id="5"/>
            <p:cNvPicPr>
              <a:picLocks noChangeAspect="true"/>
            </p:cNvPicPr>
            <p:nvPr/>
          </p:nvPicPr>
          <p:blipFill>
            <a:blip r:embed="rId3">
              <a:alphaModFix amt="75000"/>
            </a:blip>
            <a:srcRect l="0" t="8052" r="0" b="8052"/>
            <a:stretch>
              <a:fillRect/>
            </a:stretch>
          </p:blipFill>
          <p:spPr>
            <a:xfrm>
              <a:off x="0" y="0"/>
              <a:ext cx="12335871" cy="6856270"/>
            </a:xfrm>
            <a:prstGeom prst="rect">
              <a:avLst/>
            </a:prstGeom>
          </p:spPr>
        </p:pic>
      </p:grpSp>
      <p:sp>
        <p:nvSpPr>
          <p:cNvPr name="TextBox 6" id="6"/>
          <p:cNvSpPr txBox="true"/>
          <p:nvPr/>
        </p:nvSpPr>
        <p:spPr>
          <a:xfrm rot="0">
            <a:off x="1232510" y="6464464"/>
            <a:ext cx="5629785" cy="810274"/>
          </a:xfrm>
          <a:prstGeom prst="rect">
            <a:avLst/>
          </a:prstGeom>
        </p:spPr>
        <p:txBody>
          <a:bodyPr anchor="t" rtlCol="false" tIns="0" lIns="0" bIns="0" rIns="0">
            <a:spAutoFit/>
          </a:bodyPr>
          <a:lstStyle/>
          <a:p>
            <a:pPr>
              <a:lnSpc>
                <a:spcPts val="5497"/>
              </a:lnSpc>
            </a:pPr>
            <a:r>
              <a:rPr lang="en-US" sz="4952" spc="-148">
                <a:solidFill>
                  <a:srgbClr val="3A3A3A"/>
                </a:solidFill>
                <a:latin typeface="Old Standard Bold"/>
              </a:rPr>
              <a:t>S</a:t>
            </a:r>
            <a:r>
              <a:rPr lang="en-US" sz="4952" spc="-148">
                <a:solidFill>
                  <a:srgbClr val="3A3A3A"/>
                </a:solidFill>
                <a:latin typeface="Old Standard Bold"/>
              </a:rPr>
              <a:t>TAKEHOLDERS</a:t>
            </a:r>
          </a:p>
        </p:txBody>
      </p:sp>
      <p:sp>
        <p:nvSpPr>
          <p:cNvPr name="TextBox 7" id="7"/>
          <p:cNvSpPr txBox="true"/>
          <p:nvPr/>
        </p:nvSpPr>
        <p:spPr>
          <a:xfrm rot="0">
            <a:off x="7382867" y="6473989"/>
            <a:ext cx="2820410" cy="2243993"/>
          </a:xfrm>
          <a:prstGeom prst="rect">
            <a:avLst/>
          </a:prstGeom>
        </p:spPr>
        <p:txBody>
          <a:bodyPr anchor="t" rtlCol="false" tIns="0" lIns="0" bIns="0" rIns="0">
            <a:spAutoFit/>
          </a:bodyPr>
          <a:lstStyle/>
          <a:p>
            <a:pPr>
              <a:lnSpc>
                <a:spcPts val="2971"/>
              </a:lnSpc>
            </a:pPr>
            <a:r>
              <a:rPr lang="en-US" sz="2122" spc="212">
                <a:solidFill>
                  <a:srgbClr val="3A3A3A"/>
                </a:solidFill>
                <a:latin typeface="Lato"/>
              </a:rPr>
              <a:t>Aryan Mogha</a:t>
            </a:r>
          </a:p>
          <a:p>
            <a:pPr>
              <a:lnSpc>
                <a:spcPts val="2971"/>
              </a:lnSpc>
            </a:pPr>
            <a:r>
              <a:rPr lang="en-US" sz="2122" spc="212">
                <a:solidFill>
                  <a:srgbClr val="3A3A3A"/>
                </a:solidFill>
                <a:latin typeface="Lato"/>
              </a:rPr>
              <a:t>Shubhankar Nath </a:t>
            </a:r>
          </a:p>
          <a:p>
            <a:pPr>
              <a:lnSpc>
                <a:spcPts val="2971"/>
              </a:lnSpc>
            </a:pPr>
            <a:r>
              <a:rPr lang="en-US" sz="2122" spc="212">
                <a:solidFill>
                  <a:srgbClr val="3A3A3A"/>
                </a:solidFill>
                <a:latin typeface="Lato"/>
              </a:rPr>
              <a:t>Aman Anand          </a:t>
            </a:r>
          </a:p>
          <a:p>
            <a:pPr>
              <a:lnSpc>
                <a:spcPts val="2971"/>
              </a:lnSpc>
            </a:pPr>
            <a:r>
              <a:rPr lang="en-US" sz="2122" spc="212">
                <a:solidFill>
                  <a:srgbClr val="3A3A3A"/>
                </a:solidFill>
                <a:latin typeface="Lato"/>
              </a:rPr>
              <a:t>Debjyoti Roy        </a:t>
            </a:r>
          </a:p>
          <a:p>
            <a:pPr>
              <a:lnSpc>
                <a:spcPts val="2971"/>
              </a:lnSpc>
            </a:pPr>
            <a:r>
              <a:rPr lang="en-US" sz="2122" spc="212">
                <a:solidFill>
                  <a:srgbClr val="3A3A3A"/>
                </a:solidFill>
                <a:latin typeface="Lato"/>
              </a:rPr>
              <a:t>Kushagra Singh</a:t>
            </a:r>
          </a:p>
          <a:p>
            <a:pPr>
              <a:lnSpc>
                <a:spcPts val="2971"/>
              </a:lnSpc>
            </a:pPr>
            <a:r>
              <a:rPr lang="en-US" sz="2122" spc="212">
                <a:solidFill>
                  <a:srgbClr val="3A3A3A"/>
                </a:solidFill>
                <a:latin typeface="Lato"/>
              </a:rPr>
              <a:t>Leesha Labhane   </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382867" y="8985515"/>
            <a:ext cx="6234562" cy="54228"/>
          </a:xfrm>
          <a:prstGeom prst="rect">
            <a:avLst/>
          </a:prstGeom>
        </p:spPr>
      </p:pic>
      <p:sp>
        <p:nvSpPr>
          <p:cNvPr name="TextBox 9" id="9"/>
          <p:cNvSpPr txBox="true"/>
          <p:nvPr/>
        </p:nvSpPr>
        <p:spPr>
          <a:xfrm rot="0">
            <a:off x="7382867" y="9213396"/>
            <a:ext cx="6268641" cy="233735"/>
          </a:xfrm>
          <a:prstGeom prst="rect">
            <a:avLst/>
          </a:prstGeom>
        </p:spPr>
        <p:txBody>
          <a:bodyPr anchor="t" rtlCol="false" tIns="0" lIns="0" bIns="0" rIns="0">
            <a:spAutoFit/>
          </a:bodyPr>
          <a:lstStyle/>
          <a:p>
            <a:pPr>
              <a:lnSpc>
                <a:spcPts val="1981"/>
              </a:lnSpc>
            </a:pPr>
            <a:r>
              <a:rPr lang="en-US" sz="1415" spc="283">
                <a:solidFill>
                  <a:srgbClr val="3A3A3A"/>
                </a:solidFill>
                <a:latin typeface="Lato Bold"/>
              </a:rPr>
              <a:t>SHELF</a:t>
            </a:r>
          </a:p>
        </p:txBody>
      </p:sp>
      <p:sp>
        <p:nvSpPr>
          <p:cNvPr name="TextBox 10" id="10"/>
          <p:cNvSpPr txBox="true"/>
          <p:nvPr/>
        </p:nvSpPr>
        <p:spPr>
          <a:xfrm rot="0">
            <a:off x="1232510" y="7623786"/>
            <a:ext cx="5629785" cy="633832"/>
          </a:xfrm>
          <a:prstGeom prst="rect">
            <a:avLst/>
          </a:prstGeom>
        </p:spPr>
        <p:txBody>
          <a:bodyPr anchor="t" rtlCol="false" tIns="0" lIns="0" bIns="0" rIns="0">
            <a:spAutoFit/>
          </a:bodyPr>
          <a:lstStyle/>
          <a:p>
            <a:pPr>
              <a:lnSpc>
                <a:spcPts val="2353"/>
              </a:lnSpc>
            </a:pPr>
            <a:r>
              <a:rPr lang="en-US" sz="2120" spc="-63">
                <a:solidFill>
                  <a:srgbClr val="3A3A3A"/>
                </a:solidFill>
                <a:latin typeface="Old Standard Bold"/>
              </a:rPr>
              <a:t>THE WEBSITE DEVELOPMENT TEAM CONSIST OF THE FOLLOWING MEMBERS :-</a:t>
            </a:r>
          </a:p>
        </p:txBody>
      </p:sp>
      <p:sp>
        <p:nvSpPr>
          <p:cNvPr name="TextBox 11" id="11"/>
          <p:cNvSpPr txBox="true"/>
          <p:nvPr/>
        </p:nvSpPr>
        <p:spPr>
          <a:xfrm rot="0">
            <a:off x="9987960" y="6473989"/>
            <a:ext cx="8127196" cy="2243993"/>
          </a:xfrm>
          <a:prstGeom prst="rect">
            <a:avLst/>
          </a:prstGeom>
        </p:spPr>
        <p:txBody>
          <a:bodyPr anchor="t" rtlCol="false" tIns="0" lIns="0" bIns="0" rIns="0">
            <a:spAutoFit/>
          </a:bodyPr>
          <a:lstStyle/>
          <a:p>
            <a:pPr>
              <a:lnSpc>
                <a:spcPts val="2971"/>
              </a:lnSpc>
            </a:pPr>
            <a:r>
              <a:rPr lang="en-US" sz="2122" spc="212">
                <a:solidFill>
                  <a:srgbClr val="3A3A3A"/>
                </a:solidFill>
                <a:latin typeface="Lato"/>
              </a:rPr>
              <a:t>(Web Developer / Main Tester / Presentation Designer)</a:t>
            </a:r>
          </a:p>
          <a:p>
            <a:pPr>
              <a:lnSpc>
                <a:spcPts val="2971"/>
              </a:lnSpc>
            </a:pPr>
            <a:r>
              <a:rPr lang="en-US" sz="2122" spc="212">
                <a:solidFill>
                  <a:srgbClr val="3A3A3A"/>
                </a:solidFill>
                <a:latin typeface="Lato"/>
              </a:rPr>
              <a:t>(Web Developer)</a:t>
            </a:r>
          </a:p>
          <a:p>
            <a:pPr>
              <a:lnSpc>
                <a:spcPts val="2971"/>
              </a:lnSpc>
            </a:pPr>
            <a:r>
              <a:rPr lang="en-US" sz="2122" spc="212">
                <a:solidFill>
                  <a:srgbClr val="3A3A3A"/>
                </a:solidFill>
                <a:latin typeface="Lato"/>
              </a:rPr>
              <a:t>(Presentation Designer)</a:t>
            </a:r>
          </a:p>
          <a:p>
            <a:pPr>
              <a:lnSpc>
                <a:spcPts val="2971"/>
              </a:lnSpc>
            </a:pPr>
            <a:r>
              <a:rPr lang="en-US" sz="2122" spc="212">
                <a:solidFill>
                  <a:srgbClr val="3A3A3A"/>
                </a:solidFill>
                <a:latin typeface="Lato"/>
              </a:rPr>
              <a:t>(Tester / Project Lead)</a:t>
            </a:r>
          </a:p>
          <a:p>
            <a:pPr>
              <a:lnSpc>
                <a:spcPts val="2971"/>
              </a:lnSpc>
            </a:pPr>
            <a:r>
              <a:rPr lang="en-US" sz="2122" spc="212">
                <a:solidFill>
                  <a:srgbClr val="3A3A3A"/>
                </a:solidFill>
                <a:latin typeface="Lato"/>
              </a:rPr>
              <a:t>(Presentation Designer)</a:t>
            </a:r>
          </a:p>
          <a:p>
            <a:pPr>
              <a:lnSpc>
                <a:spcPts val="2971"/>
              </a:lnSpc>
            </a:pPr>
            <a:r>
              <a:rPr lang="en-US" sz="2122" spc="212">
                <a:solidFill>
                  <a:srgbClr val="3A3A3A"/>
                </a:solidFill>
                <a:latin typeface="Lato"/>
              </a:rPr>
              <a:t>(Web Developer)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grpSp>
        <p:nvGrpSpPr>
          <p:cNvPr name="Group 2" id="2"/>
          <p:cNvGrpSpPr/>
          <p:nvPr/>
        </p:nvGrpSpPr>
        <p:grpSpPr>
          <a:xfrm rot="0">
            <a:off x="9947672" y="0"/>
            <a:ext cx="6055053" cy="3187755"/>
            <a:chOff x="0" y="0"/>
            <a:chExt cx="8073404" cy="4250341"/>
          </a:xfrm>
        </p:grpSpPr>
        <p:pic>
          <p:nvPicPr>
            <p:cNvPr name="Picture 3" id="3"/>
            <p:cNvPicPr>
              <a:picLocks noChangeAspect="true"/>
            </p:cNvPicPr>
            <p:nvPr/>
          </p:nvPicPr>
          <p:blipFill>
            <a:blip r:embed="rId2">
              <a:alphaModFix amt="50000"/>
            </a:blip>
            <a:srcRect l="0" t="9812" r="0" b="9812"/>
            <a:stretch>
              <a:fillRect/>
            </a:stretch>
          </p:blipFill>
          <p:spPr>
            <a:xfrm>
              <a:off x="0" y="0"/>
              <a:ext cx="8073404" cy="4250341"/>
            </a:xfrm>
            <a:prstGeom prst="rect">
              <a:avLst/>
            </a:prstGeom>
          </p:spPr>
        </p:pic>
      </p:grpSp>
      <p:sp>
        <p:nvSpPr>
          <p:cNvPr name="TextBox 4" id="4"/>
          <p:cNvSpPr txBox="true"/>
          <p:nvPr/>
        </p:nvSpPr>
        <p:spPr>
          <a:xfrm rot="0">
            <a:off x="1954941" y="1527203"/>
            <a:ext cx="7189059" cy="4468970"/>
          </a:xfrm>
          <a:prstGeom prst="rect">
            <a:avLst/>
          </a:prstGeom>
        </p:spPr>
        <p:txBody>
          <a:bodyPr anchor="t" rtlCol="false" tIns="0" lIns="0" bIns="0" rIns="0">
            <a:spAutoFit/>
          </a:bodyPr>
          <a:lstStyle/>
          <a:p>
            <a:pPr>
              <a:lnSpc>
                <a:spcPts val="5719"/>
              </a:lnSpc>
            </a:pPr>
            <a:r>
              <a:rPr lang="en-US" sz="5152" spc="-154">
                <a:solidFill>
                  <a:srgbClr val="FAFAFA"/>
                </a:solidFill>
                <a:latin typeface="Old Standard Bold"/>
              </a:rPr>
              <a:t>"</a:t>
            </a:r>
            <a:r>
              <a:rPr lang="en-US" sz="5152" spc="-154">
                <a:solidFill>
                  <a:srgbClr val="FAFAFA"/>
                </a:solidFill>
                <a:latin typeface="Old Standard Bold"/>
              </a:rPr>
              <a:t>WE WILL DO EVERYTHING WE CAN DO TO IMPROVE OURSELVES. WE WILL PROVIDE BEST WORK."</a:t>
            </a:r>
          </a:p>
        </p:txBody>
      </p:sp>
      <p:sp>
        <p:nvSpPr>
          <p:cNvPr name="TextBox 5" id="5"/>
          <p:cNvSpPr txBox="true"/>
          <p:nvPr/>
        </p:nvSpPr>
        <p:spPr>
          <a:xfrm rot="0">
            <a:off x="1954941" y="8034125"/>
            <a:ext cx="6268641" cy="368759"/>
          </a:xfrm>
          <a:prstGeom prst="rect">
            <a:avLst/>
          </a:prstGeom>
        </p:spPr>
        <p:txBody>
          <a:bodyPr anchor="t" rtlCol="false" tIns="0" lIns="0" bIns="0" rIns="0">
            <a:spAutoFit/>
          </a:bodyPr>
          <a:lstStyle/>
          <a:p>
            <a:pPr>
              <a:lnSpc>
                <a:spcPts val="2971"/>
              </a:lnSpc>
            </a:pPr>
            <a:r>
              <a:rPr lang="en-US" sz="2122" spc="212">
                <a:solidFill>
                  <a:srgbClr val="FAFAFA"/>
                </a:solidFill>
                <a:latin typeface="Lato"/>
              </a:rPr>
              <a:t>Creators &amp; Founders</a:t>
            </a:r>
          </a:p>
        </p:txBody>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954941" y="8824871"/>
            <a:ext cx="6234562" cy="54228"/>
          </a:xfrm>
          <a:prstGeom prst="rect">
            <a:avLst/>
          </a:prstGeom>
        </p:spPr>
      </p:pic>
      <p:sp>
        <p:nvSpPr>
          <p:cNvPr name="TextBox 7" id="7"/>
          <p:cNvSpPr txBox="true"/>
          <p:nvPr/>
        </p:nvSpPr>
        <p:spPr>
          <a:xfrm rot="0">
            <a:off x="1950882" y="9210325"/>
            <a:ext cx="6268641" cy="233735"/>
          </a:xfrm>
          <a:prstGeom prst="rect">
            <a:avLst/>
          </a:prstGeom>
        </p:spPr>
        <p:txBody>
          <a:bodyPr anchor="t" rtlCol="false" tIns="0" lIns="0" bIns="0" rIns="0">
            <a:spAutoFit/>
          </a:bodyPr>
          <a:lstStyle/>
          <a:p>
            <a:pPr>
              <a:lnSpc>
                <a:spcPts val="1981"/>
              </a:lnSpc>
            </a:pPr>
            <a:r>
              <a:rPr lang="en-US" sz="1415" spc="283">
                <a:solidFill>
                  <a:srgbClr val="FAFAFA"/>
                </a:solidFill>
                <a:latin typeface="Lato Bold"/>
              </a:rPr>
              <a:t>SHELF</a:t>
            </a:r>
          </a:p>
        </p:txBody>
      </p:sp>
      <p:grpSp>
        <p:nvGrpSpPr>
          <p:cNvPr name="Group 8" id="8"/>
          <p:cNvGrpSpPr/>
          <p:nvPr/>
        </p:nvGrpSpPr>
        <p:grpSpPr>
          <a:xfrm rot="0">
            <a:off x="9947672" y="3549551"/>
            <a:ext cx="6055053" cy="3187755"/>
            <a:chOff x="0" y="0"/>
            <a:chExt cx="8073404" cy="4250341"/>
          </a:xfrm>
        </p:grpSpPr>
        <p:pic>
          <p:nvPicPr>
            <p:cNvPr name="Picture 9" id="9"/>
            <p:cNvPicPr>
              <a:picLocks noChangeAspect="true"/>
            </p:cNvPicPr>
            <p:nvPr/>
          </p:nvPicPr>
          <p:blipFill>
            <a:blip r:embed="rId5">
              <a:alphaModFix amt="50000"/>
            </a:blip>
            <a:srcRect l="0" t="10564" r="0" b="10564"/>
            <a:stretch>
              <a:fillRect/>
            </a:stretch>
          </p:blipFill>
          <p:spPr>
            <a:xfrm>
              <a:off x="0" y="0"/>
              <a:ext cx="8073404" cy="4250341"/>
            </a:xfrm>
            <a:prstGeom prst="rect">
              <a:avLst/>
            </a:prstGeom>
          </p:spPr>
        </p:pic>
      </p:grpSp>
      <p:grpSp>
        <p:nvGrpSpPr>
          <p:cNvPr name="Group 10" id="10"/>
          <p:cNvGrpSpPr/>
          <p:nvPr/>
        </p:nvGrpSpPr>
        <p:grpSpPr>
          <a:xfrm rot="0">
            <a:off x="9947672" y="7085707"/>
            <a:ext cx="6055053" cy="3187755"/>
            <a:chOff x="0" y="0"/>
            <a:chExt cx="8073404" cy="4250341"/>
          </a:xfrm>
        </p:grpSpPr>
        <p:pic>
          <p:nvPicPr>
            <p:cNvPr name="Picture 11" id="11"/>
            <p:cNvPicPr>
              <a:picLocks noChangeAspect="true"/>
            </p:cNvPicPr>
            <p:nvPr/>
          </p:nvPicPr>
          <p:blipFill>
            <a:blip r:embed="rId6">
              <a:alphaModFix amt="50000"/>
            </a:blip>
            <a:srcRect l="0" t="13312" r="0" b="13312"/>
            <a:stretch>
              <a:fillRect/>
            </a:stretch>
          </p:blipFill>
          <p:spPr>
            <a:xfrm>
              <a:off x="0" y="0"/>
              <a:ext cx="8073404" cy="4250341"/>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3048811" y="651695"/>
            <a:ext cx="12073019" cy="2558741"/>
            <a:chOff x="0" y="0"/>
            <a:chExt cx="16097358" cy="3411655"/>
          </a:xfrm>
        </p:grpSpPr>
        <p:sp>
          <p:nvSpPr>
            <p:cNvPr name="TextBox 3" id="3"/>
            <p:cNvSpPr txBox="true"/>
            <p:nvPr/>
          </p:nvSpPr>
          <p:spPr>
            <a:xfrm rot="0">
              <a:off x="0" y="-66675"/>
              <a:ext cx="16097358" cy="1115415"/>
            </a:xfrm>
            <a:prstGeom prst="rect">
              <a:avLst/>
            </a:prstGeom>
          </p:spPr>
          <p:txBody>
            <a:bodyPr anchor="t" rtlCol="false" tIns="0" lIns="0" bIns="0" rIns="0">
              <a:spAutoFit/>
            </a:bodyPr>
            <a:lstStyle/>
            <a:p>
              <a:pPr algn="ctr">
                <a:lnSpc>
                  <a:spcPts val="5741"/>
                </a:lnSpc>
              </a:pPr>
              <a:r>
                <a:rPr lang="en-US" sz="5172" spc="-155">
                  <a:solidFill>
                    <a:srgbClr val="3A3A3A"/>
                  </a:solidFill>
                  <a:latin typeface="Old Standard Bold"/>
                </a:rPr>
                <a:t>PROJEC</a:t>
              </a:r>
              <a:r>
                <a:rPr lang="en-US" sz="5172" spc="-155">
                  <a:solidFill>
                    <a:srgbClr val="3A3A3A"/>
                  </a:solidFill>
                  <a:latin typeface="Old Standard Bold"/>
                </a:rPr>
                <a:t>T PLANNING</a:t>
              </a:r>
            </a:p>
          </p:txBody>
        </p:sp>
        <p:sp>
          <p:nvSpPr>
            <p:cNvPr name="TextBox 4" id="4"/>
            <p:cNvSpPr txBox="true"/>
            <p:nvPr/>
          </p:nvSpPr>
          <p:spPr>
            <a:xfrm rot="0">
              <a:off x="0" y="1881452"/>
              <a:ext cx="16097358" cy="1530202"/>
            </a:xfrm>
            <a:prstGeom prst="rect">
              <a:avLst/>
            </a:prstGeom>
          </p:spPr>
          <p:txBody>
            <a:bodyPr anchor="t" rtlCol="false" tIns="0" lIns="0" bIns="0" rIns="0">
              <a:spAutoFit/>
            </a:bodyPr>
            <a:lstStyle/>
            <a:p>
              <a:pPr algn="ctr">
                <a:lnSpc>
                  <a:spcPts val="3103"/>
                </a:lnSpc>
              </a:pPr>
              <a:r>
                <a:rPr lang="en-US" sz="2216" spc="221">
                  <a:solidFill>
                    <a:srgbClr val="3A3A3A"/>
                  </a:solidFill>
                  <a:latin typeface="Lato"/>
                </a:rPr>
                <a:t>The best way to make sure you've got a killer presentation is to thoroughly prepare. Study your topic well, then create a slideshow</a:t>
              </a:r>
            </a:p>
            <a:p>
              <a:pPr algn="ctr">
                <a:lnSpc>
                  <a:spcPts val="3103"/>
                </a:lnSpc>
              </a:pPr>
              <a:r>
                <a:rPr lang="en-US" sz="2216" spc="221">
                  <a:solidFill>
                    <a:srgbClr val="3A3A3A"/>
                  </a:solidFill>
                  <a:latin typeface="Lato"/>
                </a:rPr>
                <a:t>that will knock your classmates' socks off!</a:t>
              </a:r>
            </a:p>
          </p:txBody>
        </p:sp>
      </p:grpSp>
      <p:sp>
        <p:nvSpPr>
          <p:cNvPr name="TextBox 5" id="5"/>
          <p:cNvSpPr txBox="true"/>
          <p:nvPr/>
        </p:nvSpPr>
        <p:spPr>
          <a:xfrm rot="0">
            <a:off x="3357562" y="9502877"/>
            <a:ext cx="11572875" cy="233735"/>
          </a:xfrm>
          <a:prstGeom prst="rect">
            <a:avLst/>
          </a:prstGeom>
        </p:spPr>
        <p:txBody>
          <a:bodyPr anchor="t" rtlCol="false" tIns="0" lIns="0" bIns="0" rIns="0">
            <a:spAutoFit/>
          </a:bodyPr>
          <a:lstStyle/>
          <a:p>
            <a:pPr algn="ctr">
              <a:lnSpc>
                <a:spcPts val="1981"/>
              </a:lnSpc>
            </a:pPr>
            <a:r>
              <a:rPr lang="en-US" sz="1415" spc="283">
                <a:solidFill>
                  <a:srgbClr val="3A3A3A"/>
                </a:solidFill>
                <a:latin typeface="Lato Bold"/>
              </a:rPr>
              <a:t>SHELF</a:t>
            </a:r>
          </a:p>
        </p:txBody>
      </p:sp>
      <p:sp>
        <p:nvSpPr>
          <p:cNvPr name="TextBox 6" id="6"/>
          <p:cNvSpPr txBox="true"/>
          <p:nvPr/>
        </p:nvSpPr>
        <p:spPr>
          <a:xfrm rot="0">
            <a:off x="2339033" y="4747895"/>
            <a:ext cx="3366492" cy="705484"/>
          </a:xfrm>
          <a:prstGeom prst="rect">
            <a:avLst/>
          </a:prstGeom>
        </p:spPr>
        <p:txBody>
          <a:bodyPr anchor="t" rtlCol="false" tIns="0" lIns="0" bIns="0" rIns="0">
            <a:spAutoFit/>
          </a:bodyPr>
          <a:lstStyle/>
          <a:p>
            <a:pPr algn="ctr">
              <a:lnSpc>
                <a:spcPts val="5740"/>
              </a:lnSpc>
            </a:pPr>
            <a:r>
              <a:rPr lang="en-US" sz="4100">
                <a:solidFill>
                  <a:srgbClr val="000000"/>
                </a:solidFill>
                <a:latin typeface="Lato"/>
              </a:rPr>
              <a:t>Requirements:</a:t>
            </a:r>
          </a:p>
        </p:txBody>
      </p:sp>
      <p:sp>
        <p:nvSpPr>
          <p:cNvPr name="TextBox 7" id="7"/>
          <p:cNvSpPr txBox="true"/>
          <p:nvPr/>
        </p:nvSpPr>
        <p:spPr>
          <a:xfrm rot="0">
            <a:off x="2357976" y="5808017"/>
            <a:ext cx="8025110" cy="2967355"/>
          </a:xfrm>
          <a:prstGeom prst="rect">
            <a:avLst/>
          </a:prstGeom>
        </p:spPr>
        <p:txBody>
          <a:bodyPr anchor="t" rtlCol="false" tIns="0" lIns="0" bIns="0" rIns="0">
            <a:spAutoFit/>
          </a:bodyPr>
          <a:lstStyle/>
          <a:p>
            <a:pPr algn="ctr" marL="604521" indent="-302261" lvl="1">
              <a:lnSpc>
                <a:spcPts val="3920"/>
              </a:lnSpc>
              <a:buFont typeface="Arial"/>
              <a:buChar char="•"/>
            </a:pPr>
            <a:r>
              <a:rPr lang="en-US" sz="2800">
                <a:solidFill>
                  <a:srgbClr val="000000"/>
                </a:solidFill>
                <a:latin typeface="Lato"/>
              </a:rPr>
              <a:t>Research about the digital medium of marketing.</a:t>
            </a:r>
          </a:p>
          <a:p>
            <a:pPr marL="604521" indent="-302261" lvl="1">
              <a:lnSpc>
                <a:spcPts val="3920"/>
              </a:lnSpc>
              <a:buFont typeface="Arial"/>
              <a:buChar char="•"/>
            </a:pPr>
            <a:r>
              <a:rPr lang="en-US" sz="2800">
                <a:solidFill>
                  <a:srgbClr val="000000"/>
                </a:solidFill>
                <a:latin typeface="Lato"/>
              </a:rPr>
              <a:t>Developer Skills </a:t>
            </a:r>
          </a:p>
          <a:p>
            <a:pPr marL="604521" indent="-302261" lvl="1">
              <a:lnSpc>
                <a:spcPts val="3920"/>
              </a:lnSpc>
              <a:buFont typeface="Arial"/>
              <a:buChar char="•"/>
            </a:pPr>
            <a:r>
              <a:rPr lang="en-US" sz="2800">
                <a:solidFill>
                  <a:srgbClr val="000000"/>
                </a:solidFill>
                <a:latin typeface="Lato"/>
              </a:rPr>
              <a:t>Designing Skills</a:t>
            </a:r>
          </a:p>
          <a:p>
            <a:pPr marL="604521" indent="-302261" lvl="1">
              <a:lnSpc>
                <a:spcPts val="3920"/>
              </a:lnSpc>
              <a:buFont typeface="Arial"/>
              <a:buChar char="•"/>
            </a:pPr>
            <a:r>
              <a:rPr lang="en-US" sz="2800">
                <a:solidFill>
                  <a:srgbClr val="000000"/>
                </a:solidFill>
                <a:latin typeface="Lato"/>
              </a:rPr>
              <a:t>Content Writer</a:t>
            </a:r>
          </a:p>
          <a:p>
            <a:pPr marL="604521" indent="-302261" lvl="1">
              <a:lnSpc>
                <a:spcPts val="3920"/>
              </a:lnSpc>
              <a:buFont typeface="Arial"/>
              <a:buChar char="•"/>
            </a:pPr>
            <a:r>
              <a:rPr lang="en-US" sz="2800">
                <a:solidFill>
                  <a:srgbClr val="000000"/>
                </a:solidFill>
                <a:latin typeface="Lato"/>
              </a:rPr>
              <a:t>Work Distribution</a:t>
            </a:r>
          </a:p>
          <a:p>
            <a:pPr algn="l" marL="604521" indent="-302261" lvl="1">
              <a:lnSpc>
                <a:spcPts val="3920"/>
              </a:lnSpc>
              <a:buFont typeface="Arial"/>
              <a:buChar char="•"/>
            </a:pPr>
            <a:r>
              <a:rPr lang="en-US" sz="2800">
                <a:solidFill>
                  <a:srgbClr val="000000"/>
                </a:solidFill>
                <a:latin typeface="Lato"/>
              </a:rPr>
              <a:t>Medium of Collaboration</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026719" y="9204072"/>
            <a:ext cx="6234562" cy="54228"/>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A3A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60113" y="2892227"/>
            <a:ext cx="14567773" cy="5384289"/>
          </a:xfrm>
          <a:prstGeom prst="rect">
            <a:avLst/>
          </a:prstGeom>
        </p:spPr>
      </p:pic>
      <p:sp>
        <p:nvSpPr>
          <p:cNvPr name="TextBox 3" id="3"/>
          <p:cNvSpPr txBox="true"/>
          <p:nvPr/>
        </p:nvSpPr>
        <p:spPr>
          <a:xfrm rot="0">
            <a:off x="4135492" y="952500"/>
            <a:ext cx="10017017" cy="990601"/>
          </a:xfrm>
          <a:prstGeom prst="rect">
            <a:avLst/>
          </a:prstGeom>
        </p:spPr>
        <p:txBody>
          <a:bodyPr anchor="t" rtlCol="false" tIns="0" lIns="0" bIns="0" rIns="0">
            <a:spAutoFit/>
          </a:bodyPr>
          <a:lstStyle/>
          <a:p>
            <a:pPr algn="ctr">
              <a:lnSpc>
                <a:spcPts val="6600"/>
              </a:lnSpc>
            </a:pPr>
            <a:r>
              <a:rPr lang="en-US" sz="6000">
                <a:solidFill>
                  <a:srgbClr val="FAFAFA"/>
                </a:solidFill>
                <a:latin typeface="Old Standard Bold"/>
              </a:rPr>
              <a:t>Work Breakdown Structure</a:t>
            </a:r>
          </a:p>
        </p:txBody>
      </p:sp>
      <p:sp>
        <p:nvSpPr>
          <p:cNvPr name="TextBox 4" id="4"/>
          <p:cNvSpPr txBox="true"/>
          <p:nvPr/>
        </p:nvSpPr>
        <p:spPr>
          <a:xfrm rot="0">
            <a:off x="3357562" y="9502877"/>
            <a:ext cx="11572875" cy="240283"/>
          </a:xfrm>
          <a:prstGeom prst="rect">
            <a:avLst/>
          </a:prstGeom>
        </p:spPr>
        <p:txBody>
          <a:bodyPr anchor="t" rtlCol="false" tIns="0" lIns="0" bIns="0" rIns="0">
            <a:spAutoFit/>
          </a:bodyPr>
          <a:lstStyle/>
          <a:p>
            <a:pPr algn="ctr">
              <a:lnSpc>
                <a:spcPts val="1981"/>
              </a:lnSpc>
            </a:pPr>
            <a:r>
              <a:rPr lang="en-US" sz="1415" spc="283">
                <a:solidFill>
                  <a:srgbClr val="FEFEFE"/>
                </a:solidFill>
                <a:latin typeface="Lato Bold"/>
              </a:rPr>
              <a:t>SHELF</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26719" y="9204072"/>
            <a:ext cx="6234562" cy="5422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286000" y="0"/>
            <a:ext cx="6027539" cy="5063133"/>
            <a:chOff x="0" y="0"/>
            <a:chExt cx="8036719" cy="6750844"/>
          </a:xfrm>
        </p:grpSpPr>
        <p:pic>
          <p:nvPicPr>
            <p:cNvPr name="Picture 3" id="3"/>
            <p:cNvPicPr>
              <a:picLocks noChangeAspect="true"/>
            </p:cNvPicPr>
            <p:nvPr/>
          </p:nvPicPr>
          <p:blipFill>
            <a:blip r:embed="rId2">
              <a:alphaModFix amt="75000"/>
            </a:blip>
            <a:srcRect l="12797" t="0" r="12797" b="0"/>
            <a:stretch>
              <a:fillRect/>
            </a:stretch>
          </p:blipFill>
          <p:spPr>
            <a:xfrm>
              <a:off x="0" y="0"/>
              <a:ext cx="8036719" cy="6750844"/>
            </a:xfrm>
            <a:prstGeom prst="rect">
              <a:avLst/>
            </a:prstGeom>
          </p:spPr>
        </p:pic>
      </p:grpSp>
      <p:grpSp>
        <p:nvGrpSpPr>
          <p:cNvPr name="Group 4" id="4"/>
          <p:cNvGrpSpPr/>
          <p:nvPr/>
        </p:nvGrpSpPr>
        <p:grpSpPr>
          <a:xfrm rot="0">
            <a:off x="2286000" y="5223867"/>
            <a:ext cx="6027539" cy="5063133"/>
            <a:chOff x="0" y="0"/>
            <a:chExt cx="8036719" cy="6750844"/>
          </a:xfrm>
        </p:grpSpPr>
        <p:pic>
          <p:nvPicPr>
            <p:cNvPr name="Picture 5" id="5"/>
            <p:cNvPicPr>
              <a:picLocks noChangeAspect="true"/>
            </p:cNvPicPr>
            <p:nvPr/>
          </p:nvPicPr>
          <p:blipFill>
            <a:blip r:embed="rId3">
              <a:alphaModFix amt="75000"/>
            </a:blip>
            <a:srcRect l="10267" t="0" r="10267" b="0"/>
            <a:stretch>
              <a:fillRect/>
            </a:stretch>
          </p:blipFill>
          <p:spPr>
            <a:xfrm>
              <a:off x="0" y="0"/>
              <a:ext cx="8036719" cy="6750844"/>
            </a:xfrm>
            <a:prstGeom prst="rect">
              <a:avLst/>
            </a:prstGeom>
          </p:spPr>
        </p:pic>
      </p:grpSp>
      <p:sp>
        <p:nvSpPr>
          <p:cNvPr name="TextBox 6" id="6"/>
          <p:cNvSpPr txBox="true"/>
          <p:nvPr/>
        </p:nvSpPr>
        <p:spPr>
          <a:xfrm rot="0">
            <a:off x="9839878" y="793952"/>
            <a:ext cx="6268641" cy="1506790"/>
          </a:xfrm>
          <a:prstGeom prst="rect">
            <a:avLst/>
          </a:prstGeom>
        </p:spPr>
        <p:txBody>
          <a:bodyPr anchor="t" rtlCol="false" tIns="0" lIns="0" bIns="0" rIns="0">
            <a:spAutoFit/>
          </a:bodyPr>
          <a:lstStyle/>
          <a:p>
            <a:pPr algn="r">
              <a:lnSpc>
                <a:spcPts val="5497"/>
              </a:lnSpc>
            </a:pPr>
            <a:r>
              <a:rPr lang="en-US" sz="4952" spc="-148">
                <a:solidFill>
                  <a:srgbClr val="3A3A3A"/>
                </a:solidFill>
                <a:latin typeface="Old Standard Bold"/>
              </a:rPr>
              <a:t>PR</a:t>
            </a:r>
            <a:r>
              <a:rPr lang="en-US" sz="4952" spc="-148">
                <a:solidFill>
                  <a:srgbClr val="3A3A3A"/>
                </a:solidFill>
                <a:latin typeface="Old Standard Bold"/>
              </a:rPr>
              <a:t>OJECT EXECUTION</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843937" y="8816709"/>
            <a:ext cx="6234562" cy="54228"/>
          </a:xfrm>
          <a:prstGeom prst="rect">
            <a:avLst/>
          </a:prstGeom>
        </p:spPr>
      </p:pic>
      <p:sp>
        <p:nvSpPr>
          <p:cNvPr name="TextBox 8" id="8"/>
          <p:cNvSpPr txBox="true"/>
          <p:nvPr/>
        </p:nvSpPr>
        <p:spPr>
          <a:xfrm rot="0">
            <a:off x="9839878" y="9202163"/>
            <a:ext cx="6268641" cy="233735"/>
          </a:xfrm>
          <a:prstGeom prst="rect">
            <a:avLst/>
          </a:prstGeom>
        </p:spPr>
        <p:txBody>
          <a:bodyPr anchor="t" rtlCol="false" tIns="0" lIns="0" bIns="0" rIns="0">
            <a:spAutoFit/>
          </a:bodyPr>
          <a:lstStyle/>
          <a:p>
            <a:pPr algn="r">
              <a:lnSpc>
                <a:spcPts val="1981"/>
              </a:lnSpc>
            </a:pPr>
            <a:r>
              <a:rPr lang="en-US" sz="1415" spc="283">
                <a:solidFill>
                  <a:srgbClr val="3A3A3A"/>
                </a:solidFill>
                <a:latin typeface="Lato Bold"/>
              </a:rPr>
              <a:t>SHELF</a:t>
            </a:r>
          </a:p>
        </p:txBody>
      </p:sp>
      <p:sp>
        <p:nvSpPr>
          <p:cNvPr name="TextBox 9" id="9"/>
          <p:cNvSpPr txBox="true"/>
          <p:nvPr/>
        </p:nvSpPr>
        <p:spPr>
          <a:xfrm rot="0">
            <a:off x="9839878" y="3565194"/>
            <a:ext cx="6268641" cy="743806"/>
          </a:xfrm>
          <a:prstGeom prst="rect">
            <a:avLst/>
          </a:prstGeom>
        </p:spPr>
        <p:txBody>
          <a:bodyPr anchor="t" rtlCol="false" tIns="0" lIns="0" bIns="0" rIns="0">
            <a:spAutoFit/>
          </a:bodyPr>
          <a:lstStyle/>
          <a:p>
            <a:pPr algn="r">
              <a:lnSpc>
                <a:spcPts val="2971"/>
              </a:lnSpc>
            </a:pPr>
            <a:r>
              <a:rPr lang="en-US" sz="2122" spc="212">
                <a:solidFill>
                  <a:srgbClr val="3A3A3A"/>
                </a:solidFill>
                <a:latin typeface="Lato"/>
              </a:rPr>
              <a:t>Project Manager distribute work between all the members </a:t>
            </a:r>
          </a:p>
        </p:txBody>
      </p:sp>
      <p:sp>
        <p:nvSpPr>
          <p:cNvPr name="TextBox 10" id="10"/>
          <p:cNvSpPr txBox="true"/>
          <p:nvPr/>
        </p:nvSpPr>
        <p:spPr>
          <a:xfrm rot="0">
            <a:off x="9809858" y="2839898"/>
            <a:ext cx="6268641" cy="440752"/>
          </a:xfrm>
          <a:prstGeom prst="rect">
            <a:avLst/>
          </a:prstGeom>
        </p:spPr>
        <p:txBody>
          <a:bodyPr anchor="t" rtlCol="false" tIns="0" lIns="0" bIns="0" rIns="0">
            <a:spAutoFit/>
          </a:bodyPr>
          <a:lstStyle/>
          <a:p>
            <a:pPr algn="r">
              <a:lnSpc>
                <a:spcPts val="3531"/>
              </a:lnSpc>
            </a:pPr>
            <a:r>
              <a:rPr lang="en-US" sz="2522" spc="252">
                <a:solidFill>
                  <a:srgbClr val="3A3A3A"/>
                </a:solidFill>
                <a:latin typeface="Lato Bold"/>
              </a:rPr>
              <a:t>Start Date(22nd August)</a:t>
            </a:r>
          </a:p>
        </p:txBody>
      </p:sp>
      <p:sp>
        <p:nvSpPr>
          <p:cNvPr name="TextBox 11" id="11"/>
          <p:cNvSpPr txBox="true"/>
          <p:nvPr/>
        </p:nvSpPr>
        <p:spPr>
          <a:xfrm rot="0">
            <a:off x="9809858" y="5309780"/>
            <a:ext cx="6268641" cy="1118853"/>
          </a:xfrm>
          <a:prstGeom prst="rect">
            <a:avLst/>
          </a:prstGeom>
        </p:spPr>
        <p:txBody>
          <a:bodyPr anchor="t" rtlCol="false" tIns="0" lIns="0" bIns="0" rIns="0">
            <a:spAutoFit/>
          </a:bodyPr>
          <a:lstStyle/>
          <a:p>
            <a:pPr algn="r">
              <a:lnSpc>
                <a:spcPts val="2971"/>
              </a:lnSpc>
            </a:pPr>
            <a:r>
              <a:rPr lang="en-US" sz="2122" spc="212">
                <a:solidFill>
                  <a:srgbClr val="3A3A3A"/>
                </a:solidFill>
                <a:latin typeface="Lato"/>
              </a:rPr>
              <a:t>Everbody works on the part assigned to them as displayed and explained in the following slides</a:t>
            </a:r>
          </a:p>
        </p:txBody>
      </p:sp>
      <p:sp>
        <p:nvSpPr>
          <p:cNvPr name="TextBox 12" id="12"/>
          <p:cNvSpPr txBox="true"/>
          <p:nvPr/>
        </p:nvSpPr>
        <p:spPr>
          <a:xfrm rot="0">
            <a:off x="9779838" y="4584484"/>
            <a:ext cx="6268641" cy="440752"/>
          </a:xfrm>
          <a:prstGeom prst="rect">
            <a:avLst/>
          </a:prstGeom>
        </p:spPr>
        <p:txBody>
          <a:bodyPr anchor="t" rtlCol="false" tIns="0" lIns="0" bIns="0" rIns="0">
            <a:spAutoFit/>
          </a:bodyPr>
          <a:lstStyle/>
          <a:p>
            <a:pPr algn="r">
              <a:lnSpc>
                <a:spcPts val="3531"/>
              </a:lnSpc>
            </a:pPr>
            <a:r>
              <a:rPr lang="en-US" sz="2522" spc="252">
                <a:solidFill>
                  <a:srgbClr val="3A3A3A"/>
                </a:solidFill>
                <a:latin typeface="Lato Bold"/>
              </a:rPr>
              <a:t>23rd August - 29 August</a:t>
            </a:r>
          </a:p>
        </p:txBody>
      </p:sp>
      <p:sp>
        <p:nvSpPr>
          <p:cNvPr name="TextBox 13" id="13"/>
          <p:cNvSpPr txBox="true"/>
          <p:nvPr/>
        </p:nvSpPr>
        <p:spPr>
          <a:xfrm rot="0">
            <a:off x="9779838" y="7413294"/>
            <a:ext cx="6268641" cy="743806"/>
          </a:xfrm>
          <a:prstGeom prst="rect">
            <a:avLst/>
          </a:prstGeom>
        </p:spPr>
        <p:txBody>
          <a:bodyPr anchor="t" rtlCol="false" tIns="0" lIns="0" bIns="0" rIns="0">
            <a:spAutoFit/>
          </a:bodyPr>
          <a:lstStyle/>
          <a:p>
            <a:pPr algn="r">
              <a:lnSpc>
                <a:spcPts val="2971"/>
              </a:lnSpc>
            </a:pPr>
            <a:r>
              <a:rPr lang="en-US" sz="2122" spc="212">
                <a:solidFill>
                  <a:srgbClr val="3A3A3A"/>
                </a:solidFill>
                <a:latin typeface="Lato"/>
              </a:rPr>
              <a:t>The project is now finally completed and is going through the testing process.</a:t>
            </a:r>
          </a:p>
        </p:txBody>
      </p:sp>
      <p:sp>
        <p:nvSpPr>
          <p:cNvPr name="TextBox 14" id="14"/>
          <p:cNvSpPr txBox="true"/>
          <p:nvPr/>
        </p:nvSpPr>
        <p:spPr>
          <a:xfrm rot="0">
            <a:off x="9749819" y="6687998"/>
            <a:ext cx="6268641" cy="440752"/>
          </a:xfrm>
          <a:prstGeom prst="rect">
            <a:avLst/>
          </a:prstGeom>
        </p:spPr>
        <p:txBody>
          <a:bodyPr anchor="t" rtlCol="false" tIns="0" lIns="0" bIns="0" rIns="0">
            <a:spAutoFit/>
          </a:bodyPr>
          <a:lstStyle/>
          <a:p>
            <a:pPr algn="r">
              <a:lnSpc>
                <a:spcPts val="3531"/>
              </a:lnSpc>
            </a:pPr>
            <a:r>
              <a:rPr lang="en-US" sz="2522" spc="252">
                <a:solidFill>
                  <a:srgbClr val="3A3A3A"/>
                </a:solidFill>
                <a:latin typeface="Lato Bold"/>
              </a:rPr>
              <a:t>30th August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DAEo2VIURuI</dc:identifier>
  <dcterms:modified xsi:type="dcterms:W3CDTF">2011-08-01T06:04:30Z</dcterms:modified>
  <cp:revision>1</cp:revision>
  <dc:title>Shelf</dc:title>
</cp:coreProperties>
</file>